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7" r:id="rId3"/>
    <p:sldId id="288" r:id="rId4"/>
    <p:sldId id="289" r:id="rId5"/>
    <p:sldId id="290" r:id="rId6"/>
    <p:sldId id="291" r:id="rId7"/>
    <p:sldId id="293" r:id="rId8"/>
    <p:sldId id="292" r:id="rId9"/>
    <p:sldId id="294" r:id="rId10"/>
    <p:sldId id="296" r:id="rId11"/>
    <p:sldId id="295" r:id="rId12"/>
    <p:sldId id="297" r:id="rId13"/>
    <p:sldId id="300" r:id="rId14"/>
    <p:sldId id="298" r:id="rId15"/>
    <p:sldId id="299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285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5" roundtripDataSignature="AMtx7mg+VSEFVDUXRkZ4aK+FFsG6ZUox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20267-E9EB-2B49-8C15-C6566D8BBF8D}" v="288" dt="2025-07-03T11:33:22.072"/>
  </p1510:revLst>
</p1510:revInfo>
</file>

<file path=ppt/tableStyles.xml><?xml version="1.0" encoding="utf-8"?>
<a:tblStyleLst xmlns:a="http://schemas.openxmlformats.org/drawingml/2006/main" def="{A41C1076-AA02-4927-AE7A-539E39DE622D}">
  <a:tblStyle styleId="{A41C1076-AA02-4927-AE7A-539E39DE62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/>
    <p:restoredTop sz="93197"/>
  </p:normalViewPr>
  <p:slideViewPr>
    <p:cSldViewPr snapToGrid="0">
      <p:cViewPr varScale="1">
        <p:scale>
          <a:sx n="119" d="100"/>
          <a:sy n="119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yi Du" userId="fc0149548d3e3b09" providerId="LiveId" clId="{0DC20267-E9EB-2B49-8C15-C6566D8BBF8D}"/>
    <pc:docChg chg="undo custSel addSld delSld modSld sldOrd">
      <pc:chgData name="Siyi Du" userId="fc0149548d3e3b09" providerId="LiveId" clId="{0DC20267-E9EB-2B49-8C15-C6566D8BBF8D}" dt="2025-07-03T13:43:39.328" v="5884" actId="20577"/>
      <pc:docMkLst>
        <pc:docMk/>
      </pc:docMkLst>
      <pc:sldChg chg="modSp mod">
        <pc:chgData name="Siyi Du" userId="fc0149548d3e3b09" providerId="LiveId" clId="{0DC20267-E9EB-2B49-8C15-C6566D8BBF8D}" dt="2025-06-29T15:01:35.577" v="549" actId="255"/>
        <pc:sldMkLst>
          <pc:docMk/>
          <pc:sldMk cId="0" sldId="256"/>
        </pc:sldMkLst>
        <pc:spChg chg="mod">
          <ac:chgData name="Siyi Du" userId="fc0149548d3e3b09" providerId="LiveId" clId="{0DC20267-E9EB-2B49-8C15-C6566D8BBF8D}" dt="2025-06-29T15:01:35.577" v="549" actId="255"/>
          <ac:spMkLst>
            <pc:docMk/>
            <pc:sldMk cId="0" sldId="256"/>
            <ac:spMk id="91" creationId="{00000000-0000-0000-0000-000000000000}"/>
          </ac:spMkLst>
        </pc:spChg>
        <pc:spChg chg="mod">
          <ac:chgData name="Siyi Du" userId="fc0149548d3e3b09" providerId="LiveId" clId="{0DC20267-E9EB-2B49-8C15-C6566D8BBF8D}" dt="2025-06-29T15:01:21.648" v="539" actId="27636"/>
          <ac:spMkLst>
            <pc:docMk/>
            <pc:sldMk cId="0" sldId="256"/>
            <ac:spMk id="92" creationId="{00000000-0000-0000-0000-000000000000}"/>
          </ac:spMkLst>
        </pc:spChg>
      </pc:sldChg>
      <pc:sldChg chg="del">
        <pc:chgData name="Siyi Du" userId="fc0149548d3e3b09" providerId="LiveId" clId="{0DC20267-E9EB-2B49-8C15-C6566D8BBF8D}" dt="2025-06-29T18:06:39.856" v="5525" actId="2696"/>
        <pc:sldMkLst>
          <pc:docMk/>
          <pc:sldMk cId="0" sldId="257"/>
        </pc:sldMkLst>
      </pc:sldChg>
      <pc:sldChg chg="del">
        <pc:chgData name="Siyi Du" userId="fc0149548d3e3b09" providerId="LiveId" clId="{0DC20267-E9EB-2B49-8C15-C6566D8BBF8D}" dt="2025-06-29T18:06:38.970" v="5524" actId="2696"/>
        <pc:sldMkLst>
          <pc:docMk/>
          <pc:sldMk cId="0" sldId="258"/>
        </pc:sldMkLst>
      </pc:sldChg>
      <pc:sldChg chg="del">
        <pc:chgData name="Siyi Du" userId="fc0149548d3e3b09" providerId="LiveId" clId="{0DC20267-E9EB-2B49-8C15-C6566D8BBF8D}" dt="2025-06-29T18:06:38.479" v="5523" actId="2696"/>
        <pc:sldMkLst>
          <pc:docMk/>
          <pc:sldMk cId="0" sldId="259"/>
        </pc:sldMkLst>
      </pc:sldChg>
      <pc:sldChg chg="del">
        <pc:chgData name="Siyi Du" userId="fc0149548d3e3b09" providerId="LiveId" clId="{0DC20267-E9EB-2B49-8C15-C6566D8BBF8D}" dt="2025-06-29T18:06:38.151" v="5522" actId="2696"/>
        <pc:sldMkLst>
          <pc:docMk/>
          <pc:sldMk cId="0" sldId="260"/>
        </pc:sldMkLst>
      </pc:sldChg>
      <pc:sldChg chg="modSp del">
        <pc:chgData name="Siyi Du" userId="fc0149548d3e3b09" providerId="LiveId" clId="{0DC20267-E9EB-2B49-8C15-C6566D8BBF8D}" dt="2025-06-29T18:06:37.866" v="5521" actId="2696"/>
        <pc:sldMkLst>
          <pc:docMk/>
          <pc:sldMk cId="0" sldId="261"/>
        </pc:sldMkLst>
      </pc:sldChg>
      <pc:sldChg chg="del">
        <pc:chgData name="Siyi Du" userId="fc0149548d3e3b09" providerId="LiveId" clId="{0DC20267-E9EB-2B49-8C15-C6566D8BBF8D}" dt="2025-06-29T18:06:37.465" v="5519" actId="2696"/>
        <pc:sldMkLst>
          <pc:docMk/>
          <pc:sldMk cId="0" sldId="262"/>
        </pc:sldMkLst>
      </pc:sldChg>
      <pc:sldChg chg="del">
        <pc:chgData name="Siyi Du" userId="fc0149548d3e3b09" providerId="LiveId" clId="{0DC20267-E9EB-2B49-8C15-C6566D8BBF8D}" dt="2025-06-29T18:06:37.140" v="5518" actId="2696"/>
        <pc:sldMkLst>
          <pc:docMk/>
          <pc:sldMk cId="0" sldId="263"/>
        </pc:sldMkLst>
      </pc:sldChg>
      <pc:sldChg chg="del">
        <pc:chgData name="Siyi Du" userId="fc0149548d3e3b09" providerId="LiveId" clId="{0DC20267-E9EB-2B49-8C15-C6566D8BBF8D}" dt="2025-06-29T18:06:36.823" v="5517" actId="2696"/>
        <pc:sldMkLst>
          <pc:docMk/>
          <pc:sldMk cId="0" sldId="264"/>
        </pc:sldMkLst>
      </pc:sldChg>
      <pc:sldChg chg="del">
        <pc:chgData name="Siyi Du" userId="fc0149548d3e3b09" providerId="LiveId" clId="{0DC20267-E9EB-2B49-8C15-C6566D8BBF8D}" dt="2025-06-29T18:06:36.528" v="5516" actId="2696"/>
        <pc:sldMkLst>
          <pc:docMk/>
          <pc:sldMk cId="0" sldId="265"/>
        </pc:sldMkLst>
      </pc:sldChg>
      <pc:sldChg chg="del">
        <pc:chgData name="Siyi Du" userId="fc0149548d3e3b09" providerId="LiveId" clId="{0DC20267-E9EB-2B49-8C15-C6566D8BBF8D}" dt="2025-06-29T18:06:36.251" v="5515" actId="2696"/>
        <pc:sldMkLst>
          <pc:docMk/>
          <pc:sldMk cId="0" sldId="266"/>
        </pc:sldMkLst>
      </pc:sldChg>
      <pc:sldChg chg="modSp del">
        <pc:chgData name="Siyi Du" userId="fc0149548d3e3b09" providerId="LiveId" clId="{0DC20267-E9EB-2B49-8C15-C6566D8BBF8D}" dt="2025-06-29T18:06:35.998" v="5514" actId="2696"/>
        <pc:sldMkLst>
          <pc:docMk/>
          <pc:sldMk cId="0" sldId="267"/>
        </pc:sldMkLst>
      </pc:sldChg>
      <pc:sldChg chg="del">
        <pc:chgData name="Siyi Du" userId="fc0149548d3e3b09" providerId="LiveId" clId="{0DC20267-E9EB-2B49-8C15-C6566D8BBF8D}" dt="2025-06-29T18:06:35.502" v="5512" actId="2696"/>
        <pc:sldMkLst>
          <pc:docMk/>
          <pc:sldMk cId="0" sldId="268"/>
        </pc:sldMkLst>
      </pc:sldChg>
      <pc:sldChg chg="del">
        <pc:chgData name="Siyi Du" userId="fc0149548d3e3b09" providerId="LiveId" clId="{0DC20267-E9EB-2B49-8C15-C6566D8BBF8D}" dt="2025-06-29T18:06:34.673" v="5511" actId="2696"/>
        <pc:sldMkLst>
          <pc:docMk/>
          <pc:sldMk cId="0" sldId="269"/>
        </pc:sldMkLst>
      </pc:sldChg>
      <pc:sldChg chg="del">
        <pc:chgData name="Siyi Du" userId="fc0149548d3e3b09" providerId="LiveId" clId="{0DC20267-E9EB-2B49-8C15-C6566D8BBF8D}" dt="2025-06-29T18:06:34.355" v="5510" actId="2696"/>
        <pc:sldMkLst>
          <pc:docMk/>
          <pc:sldMk cId="0" sldId="270"/>
        </pc:sldMkLst>
      </pc:sldChg>
      <pc:sldChg chg="del">
        <pc:chgData name="Siyi Du" userId="fc0149548d3e3b09" providerId="LiveId" clId="{0DC20267-E9EB-2B49-8C15-C6566D8BBF8D}" dt="2025-06-29T18:06:34.029" v="5509" actId="2696"/>
        <pc:sldMkLst>
          <pc:docMk/>
          <pc:sldMk cId="0" sldId="271"/>
        </pc:sldMkLst>
      </pc:sldChg>
      <pc:sldChg chg="del">
        <pc:chgData name="Siyi Du" userId="fc0149548d3e3b09" providerId="LiveId" clId="{0DC20267-E9EB-2B49-8C15-C6566D8BBF8D}" dt="2025-06-29T18:06:33.711" v="5508" actId="2696"/>
        <pc:sldMkLst>
          <pc:docMk/>
          <pc:sldMk cId="0" sldId="272"/>
        </pc:sldMkLst>
      </pc:sldChg>
      <pc:sldChg chg="del">
        <pc:chgData name="Siyi Du" userId="fc0149548d3e3b09" providerId="LiveId" clId="{0DC20267-E9EB-2B49-8C15-C6566D8BBF8D}" dt="2025-06-29T18:06:33.340" v="5507" actId="2696"/>
        <pc:sldMkLst>
          <pc:docMk/>
          <pc:sldMk cId="0" sldId="273"/>
        </pc:sldMkLst>
      </pc:sldChg>
      <pc:sldChg chg="del">
        <pc:chgData name="Siyi Du" userId="fc0149548d3e3b09" providerId="LiveId" clId="{0DC20267-E9EB-2B49-8C15-C6566D8BBF8D}" dt="2025-06-29T18:06:32.988" v="5506" actId="2696"/>
        <pc:sldMkLst>
          <pc:docMk/>
          <pc:sldMk cId="0" sldId="274"/>
        </pc:sldMkLst>
      </pc:sldChg>
      <pc:sldChg chg="del">
        <pc:chgData name="Siyi Du" userId="fc0149548d3e3b09" providerId="LiveId" clId="{0DC20267-E9EB-2B49-8C15-C6566D8BBF8D}" dt="2025-06-29T18:06:32.659" v="5505" actId="2696"/>
        <pc:sldMkLst>
          <pc:docMk/>
          <pc:sldMk cId="0" sldId="275"/>
        </pc:sldMkLst>
      </pc:sldChg>
      <pc:sldChg chg="del">
        <pc:chgData name="Siyi Du" userId="fc0149548d3e3b09" providerId="LiveId" clId="{0DC20267-E9EB-2B49-8C15-C6566D8BBF8D}" dt="2025-06-29T18:06:32.287" v="5504" actId="2696"/>
        <pc:sldMkLst>
          <pc:docMk/>
          <pc:sldMk cId="0" sldId="276"/>
        </pc:sldMkLst>
      </pc:sldChg>
      <pc:sldChg chg="del">
        <pc:chgData name="Siyi Du" userId="fc0149548d3e3b09" providerId="LiveId" clId="{0DC20267-E9EB-2B49-8C15-C6566D8BBF8D}" dt="2025-06-29T18:06:31.859" v="5503" actId="2696"/>
        <pc:sldMkLst>
          <pc:docMk/>
          <pc:sldMk cId="0" sldId="277"/>
        </pc:sldMkLst>
      </pc:sldChg>
      <pc:sldChg chg="del">
        <pc:chgData name="Siyi Du" userId="fc0149548d3e3b09" providerId="LiveId" clId="{0DC20267-E9EB-2B49-8C15-C6566D8BBF8D}" dt="2025-06-29T18:06:31.449" v="5502" actId="2696"/>
        <pc:sldMkLst>
          <pc:docMk/>
          <pc:sldMk cId="0" sldId="278"/>
        </pc:sldMkLst>
      </pc:sldChg>
      <pc:sldChg chg="del">
        <pc:chgData name="Siyi Du" userId="fc0149548d3e3b09" providerId="LiveId" clId="{0DC20267-E9EB-2B49-8C15-C6566D8BBF8D}" dt="2025-06-29T18:06:31.209" v="5501" actId="2696"/>
        <pc:sldMkLst>
          <pc:docMk/>
          <pc:sldMk cId="0" sldId="279"/>
        </pc:sldMkLst>
      </pc:sldChg>
      <pc:sldChg chg="del">
        <pc:chgData name="Siyi Du" userId="fc0149548d3e3b09" providerId="LiveId" clId="{0DC20267-E9EB-2B49-8C15-C6566D8BBF8D}" dt="2025-06-29T18:06:30.992" v="5500" actId="2696"/>
        <pc:sldMkLst>
          <pc:docMk/>
          <pc:sldMk cId="0" sldId="280"/>
        </pc:sldMkLst>
      </pc:sldChg>
      <pc:sldChg chg="del">
        <pc:chgData name="Siyi Du" userId="fc0149548d3e3b09" providerId="LiveId" clId="{0DC20267-E9EB-2B49-8C15-C6566D8BBF8D}" dt="2025-06-29T18:06:30.793" v="5499" actId="2696"/>
        <pc:sldMkLst>
          <pc:docMk/>
          <pc:sldMk cId="0" sldId="281"/>
        </pc:sldMkLst>
      </pc:sldChg>
      <pc:sldChg chg="del">
        <pc:chgData name="Siyi Du" userId="fc0149548d3e3b09" providerId="LiveId" clId="{0DC20267-E9EB-2B49-8C15-C6566D8BBF8D}" dt="2025-06-29T18:06:30.587" v="5498" actId="2696"/>
        <pc:sldMkLst>
          <pc:docMk/>
          <pc:sldMk cId="0" sldId="282"/>
        </pc:sldMkLst>
      </pc:sldChg>
      <pc:sldChg chg="del">
        <pc:chgData name="Siyi Du" userId="fc0149548d3e3b09" providerId="LiveId" clId="{0DC20267-E9EB-2B49-8C15-C6566D8BBF8D}" dt="2025-06-29T18:06:30.487" v="5497" actId="2696"/>
        <pc:sldMkLst>
          <pc:docMk/>
          <pc:sldMk cId="0" sldId="283"/>
        </pc:sldMkLst>
      </pc:sldChg>
      <pc:sldChg chg="del">
        <pc:chgData name="Siyi Du" userId="fc0149548d3e3b09" providerId="LiveId" clId="{0DC20267-E9EB-2B49-8C15-C6566D8BBF8D}" dt="2025-06-29T18:06:30.322" v="5496" actId="2696"/>
        <pc:sldMkLst>
          <pc:docMk/>
          <pc:sldMk cId="0" sldId="284"/>
        </pc:sldMkLst>
      </pc:sldChg>
      <pc:sldChg chg="modSp new mod modShow">
        <pc:chgData name="Siyi Du" userId="fc0149548d3e3b09" providerId="LiveId" clId="{0DC20267-E9EB-2B49-8C15-C6566D8BBF8D}" dt="2025-06-29T14:58:40.490" v="512" actId="20577"/>
        <pc:sldMkLst>
          <pc:docMk/>
          <pc:sldMk cId="129502063" sldId="285"/>
        </pc:sldMkLst>
        <pc:spChg chg="mod">
          <ac:chgData name="Siyi Du" userId="fc0149548d3e3b09" providerId="LiveId" clId="{0DC20267-E9EB-2B49-8C15-C6566D8BBF8D}" dt="2025-06-29T11:24:29.463" v="76" actId="20577"/>
          <ac:spMkLst>
            <pc:docMk/>
            <pc:sldMk cId="129502063" sldId="285"/>
            <ac:spMk id="2" creationId="{DF5A1012-0D8C-CB86-6B36-F29D71138C4D}"/>
          </ac:spMkLst>
        </pc:spChg>
        <pc:spChg chg="mod">
          <ac:chgData name="Siyi Du" userId="fc0149548d3e3b09" providerId="LiveId" clId="{0DC20267-E9EB-2B49-8C15-C6566D8BBF8D}" dt="2025-06-29T14:58:40.490" v="512" actId="20577"/>
          <ac:spMkLst>
            <pc:docMk/>
            <pc:sldMk cId="129502063" sldId="285"/>
            <ac:spMk id="3" creationId="{78682DCA-C724-76F3-A1C1-B9FDB013F651}"/>
          </ac:spMkLst>
        </pc:spChg>
      </pc:sldChg>
      <pc:sldChg chg="modSp new del mod">
        <pc:chgData name="Siyi Du" userId="fc0149548d3e3b09" providerId="LiveId" clId="{0DC20267-E9EB-2B49-8C15-C6566D8BBF8D}" dt="2025-06-29T18:06:40.626" v="5526" actId="2696"/>
        <pc:sldMkLst>
          <pc:docMk/>
          <pc:sldMk cId="3986416185" sldId="286"/>
        </pc:sldMkLst>
      </pc:sldChg>
      <pc:sldChg chg="addSp delSp modSp add mod">
        <pc:chgData name="Siyi Du" userId="fc0149548d3e3b09" providerId="LiveId" clId="{0DC20267-E9EB-2B49-8C15-C6566D8BBF8D}" dt="2025-06-29T15:02:21.528" v="588" actId="255"/>
        <pc:sldMkLst>
          <pc:docMk/>
          <pc:sldMk cId="2335470253" sldId="287"/>
        </pc:sldMkLst>
        <pc:spChg chg="mod">
          <ac:chgData name="Siyi Du" userId="fc0149548d3e3b09" providerId="LiveId" clId="{0DC20267-E9EB-2B49-8C15-C6566D8BBF8D}" dt="2025-06-29T15:02:21.528" v="588" actId="255"/>
          <ac:spMkLst>
            <pc:docMk/>
            <pc:sldMk cId="2335470253" sldId="287"/>
            <ac:spMk id="92" creationId="{B6FEC90D-A0A7-B87C-AECE-E45CA402D92B}"/>
          </ac:spMkLst>
        </pc:spChg>
        <pc:picChg chg="add mod">
          <ac:chgData name="Siyi Du" userId="fc0149548d3e3b09" providerId="LiveId" clId="{0DC20267-E9EB-2B49-8C15-C6566D8BBF8D}" dt="2025-06-29T15:02:16.771" v="587" actId="1076"/>
          <ac:picMkLst>
            <pc:docMk/>
            <pc:sldMk cId="2335470253" sldId="287"/>
            <ac:picMk id="4" creationId="{16FDBB1C-27F4-45BB-5EDB-849656842939}"/>
          </ac:picMkLst>
        </pc:picChg>
      </pc:sldChg>
      <pc:sldChg chg="addSp delSp modSp new mod">
        <pc:chgData name="Siyi Du" userId="fc0149548d3e3b09" providerId="LiveId" clId="{0DC20267-E9EB-2B49-8C15-C6566D8BBF8D}" dt="2025-07-03T13:43:39.328" v="5884" actId="20577"/>
        <pc:sldMkLst>
          <pc:docMk/>
          <pc:sldMk cId="1652728302" sldId="288"/>
        </pc:sldMkLst>
        <pc:spChg chg="mod">
          <ac:chgData name="Siyi Du" userId="fc0149548d3e3b09" providerId="LiveId" clId="{0DC20267-E9EB-2B49-8C15-C6566D8BBF8D}" dt="2025-06-29T15:24:17.057" v="1040" actId="20577"/>
          <ac:spMkLst>
            <pc:docMk/>
            <pc:sldMk cId="1652728302" sldId="288"/>
            <ac:spMk id="2" creationId="{8207CFC2-9901-6B5C-0AB1-E1385FD60B74}"/>
          </ac:spMkLst>
        </pc:spChg>
        <pc:spChg chg="mod">
          <ac:chgData name="Siyi Du" userId="fc0149548d3e3b09" providerId="LiveId" clId="{0DC20267-E9EB-2B49-8C15-C6566D8BBF8D}" dt="2025-07-03T13:43:39.328" v="5884" actId="20577"/>
          <ac:spMkLst>
            <pc:docMk/>
            <pc:sldMk cId="1652728302" sldId="288"/>
            <ac:spMk id="3" creationId="{02C8CA09-19B6-46A2-56B8-41270CF5430C}"/>
          </ac:spMkLst>
        </pc:spChg>
        <pc:spChg chg="add mod">
          <ac:chgData name="Siyi Du" userId="fc0149548d3e3b09" providerId="LiveId" clId="{0DC20267-E9EB-2B49-8C15-C6566D8BBF8D}" dt="2025-06-29T15:25:49.989" v="1074" actId="1076"/>
          <ac:spMkLst>
            <pc:docMk/>
            <pc:sldMk cId="1652728302" sldId="288"/>
            <ac:spMk id="9" creationId="{23E2FD48-C0E1-1B3A-9BCC-A9021FAFAEB1}"/>
          </ac:spMkLst>
        </pc:spChg>
        <pc:spChg chg="add mod">
          <ac:chgData name="Siyi Du" userId="fc0149548d3e3b09" providerId="LiveId" clId="{0DC20267-E9EB-2B49-8C15-C6566D8BBF8D}" dt="2025-06-29T15:42:31.236" v="1515" actId="1036"/>
          <ac:spMkLst>
            <pc:docMk/>
            <pc:sldMk cId="1652728302" sldId="288"/>
            <ac:spMk id="11" creationId="{4E5EDBD8-DBA3-C9A3-51EF-227690C3B943}"/>
          </ac:spMkLst>
        </pc:spChg>
        <pc:spChg chg="add mod">
          <ac:chgData name="Siyi Du" userId="fc0149548d3e3b09" providerId="LiveId" clId="{0DC20267-E9EB-2B49-8C15-C6566D8BBF8D}" dt="2025-06-29T15:42:31.236" v="1515" actId="1036"/>
          <ac:spMkLst>
            <pc:docMk/>
            <pc:sldMk cId="1652728302" sldId="288"/>
            <ac:spMk id="12" creationId="{8581EF3E-E015-AC8B-60C4-5B58F820609C}"/>
          </ac:spMkLst>
        </pc:spChg>
        <pc:spChg chg="add mod">
          <ac:chgData name="Siyi Du" userId="fc0149548d3e3b09" providerId="LiveId" clId="{0DC20267-E9EB-2B49-8C15-C6566D8BBF8D}" dt="2025-06-29T15:42:31.236" v="1515" actId="1036"/>
          <ac:spMkLst>
            <pc:docMk/>
            <pc:sldMk cId="1652728302" sldId="288"/>
            <ac:spMk id="15" creationId="{EE5C6C53-27D5-3279-D8DE-A7EFF153D178}"/>
          </ac:spMkLst>
        </pc:spChg>
        <pc:spChg chg="add mod">
          <ac:chgData name="Siyi Du" userId="fc0149548d3e3b09" providerId="LiveId" clId="{0DC20267-E9EB-2B49-8C15-C6566D8BBF8D}" dt="2025-06-29T15:42:31.236" v="1515" actId="1036"/>
          <ac:spMkLst>
            <pc:docMk/>
            <pc:sldMk cId="1652728302" sldId="288"/>
            <ac:spMk id="16" creationId="{87678A36-DB68-4851-6E85-7B37AE372974}"/>
          </ac:spMkLst>
        </pc:spChg>
        <pc:spChg chg="add mod">
          <ac:chgData name="Siyi Du" userId="fc0149548d3e3b09" providerId="LiveId" clId="{0DC20267-E9EB-2B49-8C15-C6566D8BBF8D}" dt="2025-06-29T15:42:31.236" v="1515" actId="1036"/>
          <ac:spMkLst>
            <pc:docMk/>
            <pc:sldMk cId="1652728302" sldId="288"/>
            <ac:spMk id="17" creationId="{470F2B6D-64A3-7478-DD94-2C3DAD8FC770}"/>
          </ac:spMkLst>
        </pc:spChg>
        <pc:spChg chg="add mod">
          <ac:chgData name="Siyi Du" userId="fc0149548d3e3b09" providerId="LiveId" clId="{0DC20267-E9EB-2B49-8C15-C6566D8BBF8D}" dt="2025-06-29T15:42:31.236" v="1515" actId="1036"/>
          <ac:spMkLst>
            <pc:docMk/>
            <pc:sldMk cId="1652728302" sldId="288"/>
            <ac:spMk id="18" creationId="{5B9BB29E-DD8A-4796-6625-0BFFFF5F0304}"/>
          </ac:spMkLst>
        </pc:spChg>
        <pc:spChg chg="add mod">
          <ac:chgData name="Siyi Du" userId="fc0149548d3e3b09" providerId="LiveId" clId="{0DC20267-E9EB-2B49-8C15-C6566D8BBF8D}" dt="2025-06-29T15:42:31.236" v="1515" actId="1036"/>
          <ac:spMkLst>
            <pc:docMk/>
            <pc:sldMk cId="1652728302" sldId="288"/>
            <ac:spMk id="19" creationId="{41C43A1D-EE37-BE0F-CA16-9C97E014CC71}"/>
          </ac:spMkLst>
        </pc:spChg>
        <pc:spChg chg="add mod">
          <ac:chgData name="Siyi Du" userId="fc0149548d3e3b09" providerId="LiveId" clId="{0DC20267-E9EB-2B49-8C15-C6566D8BBF8D}" dt="2025-07-03T13:43:26.302" v="5883" actId="20577"/>
          <ac:spMkLst>
            <pc:docMk/>
            <pc:sldMk cId="1652728302" sldId="288"/>
            <ac:spMk id="21" creationId="{023E2814-1765-7410-9005-BCD361757A9F}"/>
          </ac:spMkLst>
        </pc:spChg>
        <pc:spChg chg="add mod">
          <ac:chgData name="Siyi Du" userId="fc0149548d3e3b09" providerId="LiveId" clId="{0DC20267-E9EB-2B49-8C15-C6566D8BBF8D}" dt="2025-06-29T15:42:31.236" v="1515" actId="1036"/>
          <ac:spMkLst>
            <pc:docMk/>
            <pc:sldMk cId="1652728302" sldId="288"/>
            <ac:spMk id="22" creationId="{4578E13A-61EC-EB68-DFCB-500502A25229}"/>
          </ac:spMkLst>
        </pc:spChg>
        <pc:spChg chg="add mod">
          <ac:chgData name="Siyi Du" userId="fc0149548d3e3b09" providerId="LiveId" clId="{0DC20267-E9EB-2B49-8C15-C6566D8BBF8D}" dt="2025-06-29T15:38:56.315" v="1447" actId="1036"/>
          <ac:spMkLst>
            <pc:docMk/>
            <pc:sldMk cId="1652728302" sldId="288"/>
            <ac:spMk id="23" creationId="{3989BB3B-9474-2D0D-18B6-A80FED94C822}"/>
          </ac:spMkLst>
        </pc:spChg>
        <pc:picChg chg="add mod">
          <ac:chgData name="Siyi Du" userId="fc0149548d3e3b09" providerId="LiveId" clId="{0DC20267-E9EB-2B49-8C15-C6566D8BBF8D}" dt="2025-06-29T15:25:49.989" v="1074" actId="1076"/>
          <ac:picMkLst>
            <pc:docMk/>
            <pc:sldMk cId="1652728302" sldId="288"/>
            <ac:picMk id="6" creationId="{D81F0697-8C76-4C53-4773-A4221F103344}"/>
          </ac:picMkLst>
        </pc:picChg>
        <pc:picChg chg="add mod modCrop">
          <ac:chgData name="Siyi Du" userId="fc0149548d3e3b09" providerId="LiveId" clId="{0DC20267-E9EB-2B49-8C15-C6566D8BBF8D}" dt="2025-06-29T15:38:44.875" v="1439" actId="1035"/>
          <ac:picMkLst>
            <pc:docMk/>
            <pc:sldMk cId="1652728302" sldId="288"/>
            <ac:picMk id="10" creationId="{48841C9D-F0B9-662B-F14B-B00B80677ED5}"/>
          </ac:picMkLst>
        </pc:picChg>
        <pc:picChg chg="add mod">
          <ac:chgData name="Siyi Du" userId="fc0149548d3e3b09" providerId="LiveId" clId="{0DC20267-E9EB-2B49-8C15-C6566D8BBF8D}" dt="2025-06-29T15:25:39.310" v="1073" actId="1076"/>
          <ac:picMkLst>
            <pc:docMk/>
            <pc:sldMk cId="1652728302" sldId="288"/>
            <ac:picMk id="13" creationId="{45AAEB39-04E5-9366-A736-5D4F37D227D6}"/>
          </ac:picMkLst>
        </pc:picChg>
        <pc:picChg chg="add mod">
          <ac:chgData name="Siyi Du" userId="fc0149548d3e3b09" providerId="LiveId" clId="{0DC20267-E9EB-2B49-8C15-C6566D8BBF8D}" dt="2025-06-29T15:38:52.535" v="1445" actId="1036"/>
          <ac:picMkLst>
            <pc:docMk/>
            <pc:sldMk cId="1652728302" sldId="288"/>
            <ac:picMk id="14" creationId="{C0CA21C2-771B-A085-D4D9-1903937734BF}"/>
          </ac:picMkLst>
        </pc:picChg>
        <pc:picChg chg="add mod">
          <ac:chgData name="Siyi Du" userId="fc0149548d3e3b09" providerId="LiveId" clId="{0DC20267-E9EB-2B49-8C15-C6566D8BBF8D}" dt="2025-06-29T15:25:49.989" v="1074" actId="1076"/>
          <ac:picMkLst>
            <pc:docMk/>
            <pc:sldMk cId="1652728302" sldId="288"/>
            <ac:picMk id="1026" creationId="{1A62D0EC-2FA2-7674-A443-F12B85FDA613}"/>
          </ac:picMkLst>
        </pc:picChg>
      </pc:sldChg>
      <pc:sldChg chg="addSp delSp modSp new mod">
        <pc:chgData name="Siyi Du" userId="fc0149548d3e3b09" providerId="LiveId" clId="{0DC20267-E9EB-2B49-8C15-C6566D8BBF8D}" dt="2025-06-29T15:43:58.047" v="1617" actId="2710"/>
        <pc:sldMkLst>
          <pc:docMk/>
          <pc:sldMk cId="4151338450" sldId="289"/>
        </pc:sldMkLst>
        <pc:spChg chg="mod">
          <ac:chgData name="Siyi Du" userId="fc0149548d3e3b09" providerId="LiveId" clId="{0DC20267-E9EB-2B49-8C15-C6566D8BBF8D}" dt="2025-06-29T15:30:20.952" v="1371" actId="20577"/>
          <ac:spMkLst>
            <pc:docMk/>
            <pc:sldMk cId="4151338450" sldId="289"/>
            <ac:spMk id="2" creationId="{C51AE446-D710-AC1A-4E2A-0CB021591108}"/>
          </ac:spMkLst>
        </pc:spChg>
        <pc:spChg chg="mod">
          <ac:chgData name="Siyi Du" userId="fc0149548d3e3b09" providerId="LiveId" clId="{0DC20267-E9EB-2B49-8C15-C6566D8BBF8D}" dt="2025-06-29T15:43:58.047" v="1617" actId="2710"/>
          <ac:spMkLst>
            <pc:docMk/>
            <pc:sldMk cId="4151338450" sldId="289"/>
            <ac:spMk id="3" creationId="{2B3F7BFD-BABD-82B0-212D-BB87A21DCDD4}"/>
          </ac:spMkLst>
        </pc:spChg>
        <pc:picChg chg="add mod">
          <ac:chgData name="Siyi Du" userId="fc0149548d3e3b09" providerId="LiveId" clId="{0DC20267-E9EB-2B49-8C15-C6566D8BBF8D}" dt="2025-06-29T15:42:40.761" v="1536" actId="1035"/>
          <ac:picMkLst>
            <pc:docMk/>
            <pc:sldMk cId="4151338450" sldId="289"/>
            <ac:picMk id="5" creationId="{2B29ACA0-0549-527C-7825-725C1A2BBFD9}"/>
          </ac:picMkLst>
        </pc:picChg>
        <pc:picChg chg="add mod">
          <ac:chgData name="Siyi Du" userId="fc0149548d3e3b09" providerId="LiveId" clId="{0DC20267-E9EB-2B49-8C15-C6566D8BBF8D}" dt="2025-06-29T15:42:40.761" v="1536" actId="1035"/>
          <ac:picMkLst>
            <pc:docMk/>
            <pc:sldMk cId="4151338450" sldId="289"/>
            <ac:picMk id="6" creationId="{31E05D24-54A1-2DEB-05F4-724893310C8C}"/>
          </ac:picMkLst>
        </pc:picChg>
      </pc:sldChg>
      <pc:sldChg chg="delSp modSp add mod modAnim">
        <pc:chgData name="Siyi Du" userId="fc0149548d3e3b09" providerId="LiveId" clId="{0DC20267-E9EB-2B49-8C15-C6566D8BBF8D}" dt="2025-07-03T11:12:44.349" v="5796"/>
        <pc:sldMkLst>
          <pc:docMk/>
          <pc:sldMk cId="424739084" sldId="290"/>
        </pc:sldMkLst>
        <pc:spChg chg="mod">
          <ac:chgData name="Siyi Du" userId="fc0149548d3e3b09" providerId="LiveId" clId="{0DC20267-E9EB-2B49-8C15-C6566D8BBF8D}" dt="2025-06-29T15:51:41.729" v="1842" actId="1035"/>
          <ac:spMkLst>
            <pc:docMk/>
            <pc:sldMk cId="424739084" sldId="290"/>
            <ac:spMk id="3" creationId="{9BF4894D-A872-E122-557E-C1C96ADB4D4B}"/>
          </ac:spMkLst>
        </pc:spChg>
        <pc:picChg chg="mod">
          <ac:chgData name="Siyi Du" userId="fc0149548d3e3b09" providerId="LiveId" clId="{0DC20267-E9EB-2B49-8C15-C6566D8BBF8D}" dt="2025-06-29T15:51:41.729" v="1842" actId="1035"/>
          <ac:picMkLst>
            <pc:docMk/>
            <pc:sldMk cId="424739084" sldId="290"/>
            <ac:picMk id="5" creationId="{38CB3148-A6A8-061F-E965-C4446398B17E}"/>
          </ac:picMkLst>
        </pc:picChg>
        <pc:picChg chg="mod">
          <ac:chgData name="Siyi Du" userId="fc0149548d3e3b09" providerId="LiveId" clId="{0DC20267-E9EB-2B49-8C15-C6566D8BBF8D}" dt="2025-06-29T15:51:41.729" v="1842" actId="1035"/>
          <ac:picMkLst>
            <pc:docMk/>
            <pc:sldMk cId="424739084" sldId="290"/>
            <ac:picMk id="6" creationId="{957F9C92-FE2C-457D-C444-6476849F530E}"/>
          </ac:picMkLst>
        </pc:picChg>
        <pc:picChg chg="mod">
          <ac:chgData name="Siyi Du" userId="fc0149548d3e3b09" providerId="LiveId" clId="{0DC20267-E9EB-2B49-8C15-C6566D8BBF8D}" dt="2025-06-29T15:51:41.729" v="1842" actId="1035"/>
          <ac:picMkLst>
            <pc:docMk/>
            <pc:sldMk cId="424739084" sldId="290"/>
            <ac:picMk id="9" creationId="{59F64FE4-BE0C-CA68-8610-9A22DF547E91}"/>
          </ac:picMkLst>
        </pc:picChg>
      </pc:sldChg>
      <pc:sldChg chg="addSp modSp new mod">
        <pc:chgData name="Siyi Du" userId="fc0149548d3e3b09" providerId="LiveId" clId="{0DC20267-E9EB-2B49-8C15-C6566D8BBF8D}" dt="2025-06-29T16:02:43.714" v="2103" actId="20577"/>
        <pc:sldMkLst>
          <pc:docMk/>
          <pc:sldMk cId="808782450" sldId="291"/>
        </pc:sldMkLst>
        <pc:spChg chg="mod">
          <ac:chgData name="Siyi Du" userId="fc0149548d3e3b09" providerId="LiveId" clId="{0DC20267-E9EB-2B49-8C15-C6566D8BBF8D}" dt="2025-06-29T15:52:42.153" v="1937" actId="20577"/>
          <ac:spMkLst>
            <pc:docMk/>
            <pc:sldMk cId="808782450" sldId="291"/>
            <ac:spMk id="2" creationId="{63215F5A-E9EE-12B7-1572-59B3DFDF78FC}"/>
          </ac:spMkLst>
        </pc:spChg>
        <pc:spChg chg="mod">
          <ac:chgData name="Siyi Du" userId="fc0149548d3e3b09" providerId="LiveId" clId="{0DC20267-E9EB-2B49-8C15-C6566D8BBF8D}" dt="2025-06-29T16:02:43.714" v="2103" actId="20577"/>
          <ac:spMkLst>
            <pc:docMk/>
            <pc:sldMk cId="808782450" sldId="291"/>
            <ac:spMk id="3" creationId="{9ADB8591-51FE-678A-181E-141CFECCBD12}"/>
          </ac:spMkLst>
        </pc:spChg>
        <pc:picChg chg="add mod">
          <ac:chgData name="Siyi Du" userId="fc0149548d3e3b09" providerId="LiveId" clId="{0DC20267-E9EB-2B49-8C15-C6566D8BBF8D}" dt="2025-06-29T15:57:38.463" v="1943" actId="1076"/>
          <ac:picMkLst>
            <pc:docMk/>
            <pc:sldMk cId="808782450" sldId="291"/>
            <ac:picMk id="5" creationId="{085DD715-5DF6-C22D-43AD-0A87B8049FC5}"/>
          </ac:picMkLst>
        </pc:picChg>
      </pc:sldChg>
      <pc:sldChg chg="addSp delSp modSp new mod">
        <pc:chgData name="Siyi Du" userId="fc0149548d3e3b09" providerId="LiveId" clId="{0DC20267-E9EB-2B49-8C15-C6566D8BBF8D}" dt="2025-06-29T16:03:34.699" v="2181" actId="20577"/>
        <pc:sldMkLst>
          <pc:docMk/>
          <pc:sldMk cId="4216012683" sldId="292"/>
        </pc:sldMkLst>
        <pc:spChg chg="mod">
          <ac:chgData name="Siyi Du" userId="fc0149548d3e3b09" providerId="LiveId" clId="{0DC20267-E9EB-2B49-8C15-C6566D8BBF8D}" dt="2025-06-29T16:03:34.699" v="2181" actId="20577"/>
          <ac:spMkLst>
            <pc:docMk/>
            <pc:sldMk cId="4216012683" sldId="292"/>
            <ac:spMk id="2" creationId="{F8AD867B-8E0D-D532-3C65-03D50C81C88C}"/>
          </ac:spMkLst>
        </pc:spChg>
        <pc:picChg chg="add mod">
          <ac:chgData name="Siyi Du" userId="fc0149548d3e3b09" providerId="LiveId" clId="{0DC20267-E9EB-2B49-8C15-C6566D8BBF8D}" dt="2025-06-29T16:01:13.655" v="2065" actId="1076"/>
          <ac:picMkLst>
            <pc:docMk/>
            <pc:sldMk cId="4216012683" sldId="292"/>
            <ac:picMk id="5" creationId="{9FC17F8F-0E6A-2A09-E806-C004767A99CD}"/>
          </ac:picMkLst>
        </pc:picChg>
      </pc:sldChg>
      <pc:sldChg chg="modSp new mod ord">
        <pc:chgData name="Siyi Du" userId="fc0149548d3e3b09" providerId="LiveId" clId="{0DC20267-E9EB-2B49-8C15-C6566D8BBF8D}" dt="2025-07-03T11:16:26.312" v="5797" actId="20578"/>
        <pc:sldMkLst>
          <pc:docMk/>
          <pc:sldMk cId="3299709502" sldId="293"/>
        </pc:sldMkLst>
        <pc:spChg chg="mod">
          <ac:chgData name="Siyi Du" userId="fc0149548d3e3b09" providerId="LiveId" clId="{0DC20267-E9EB-2B49-8C15-C6566D8BBF8D}" dt="2025-06-29T16:03:46.032" v="2195" actId="20577"/>
          <ac:spMkLst>
            <pc:docMk/>
            <pc:sldMk cId="3299709502" sldId="293"/>
            <ac:spMk id="2" creationId="{94958253-7ED5-91EE-39B3-C716E7067C70}"/>
          </ac:spMkLst>
        </pc:spChg>
        <pc:spChg chg="mod">
          <ac:chgData name="Siyi Du" userId="fc0149548d3e3b09" providerId="LiveId" clId="{0DC20267-E9EB-2B49-8C15-C6566D8BBF8D}" dt="2025-06-29T16:27:05.826" v="2725" actId="20577"/>
          <ac:spMkLst>
            <pc:docMk/>
            <pc:sldMk cId="3299709502" sldId="293"/>
            <ac:spMk id="3" creationId="{D73294E2-16D3-8C53-6D01-E6A82C1FB726}"/>
          </ac:spMkLst>
        </pc:spChg>
      </pc:sldChg>
      <pc:sldChg chg="addSp delSp modSp new mod">
        <pc:chgData name="Siyi Du" userId="fc0149548d3e3b09" providerId="LiveId" clId="{0DC20267-E9EB-2B49-8C15-C6566D8BBF8D}" dt="2025-07-03T11:17:46.707" v="5803" actId="20577"/>
        <pc:sldMkLst>
          <pc:docMk/>
          <pc:sldMk cId="2968259930" sldId="294"/>
        </pc:sldMkLst>
        <pc:spChg chg="mod">
          <ac:chgData name="Siyi Du" userId="fc0149548d3e3b09" providerId="LiveId" clId="{0DC20267-E9EB-2B49-8C15-C6566D8BBF8D}" dt="2025-07-03T11:17:46.707" v="5803" actId="20577"/>
          <ac:spMkLst>
            <pc:docMk/>
            <pc:sldMk cId="2968259930" sldId="294"/>
            <ac:spMk id="2" creationId="{8DD721EF-6B59-F8F9-A846-41FC68EB5971}"/>
          </ac:spMkLst>
        </pc:spChg>
        <pc:spChg chg="mod">
          <ac:chgData name="Siyi Du" userId="fc0149548d3e3b09" providerId="LiveId" clId="{0DC20267-E9EB-2B49-8C15-C6566D8BBF8D}" dt="2025-06-29T16:47:58.462" v="3142" actId="20577"/>
          <ac:spMkLst>
            <pc:docMk/>
            <pc:sldMk cId="2968259930" sldId="294"/>
            <ac:spMk id="3" creationId="{404C07DF-512B-299F-E449-84CD2C01325C}"/>
          </ac:spMkLst>
        </pc:spChg>
        <pc:picChg chg="add mod">
          <ac:chgData name="Siyi Du" userId="fc0149548d3e3b09" providerId="LiveId" clId="{0DC20267-E9EB-2B49-8C15-C6566D8BBF8D}" dt="2025-06-29T16:46:29.503" v="3100" actId="1076"/>
          <ac:picMkLst>
            <pc:docMk/>
            <pc:sldMk cId="2968259930" sldId="294"/>
            <ac:picMk id="7" creationId="{F150181E-ABDF-5FC1-6814-FC409CAABC75}"/>
          </ac:picMkLst>
        </pc:picChg>
        <pc:picChg chg="add mod">
          <ac:chgData name="Siyi Du" userId="fc0149548d3e3b09" providerId="LiveId" clId="{0DC20267-E9EB-2B49-8C15-C6566D8BBF8D}" dt="2025-06-29T16:48:06.443" v="3150" actId="1035"/>
          <ac:picMkLst>
            <pc:docMk/>
            <pc:sldMk cId="2968259930" sldId="294"/>
            <ac:picMk id="8" creationId="{B2E9CA2E-09EA-4F7D-1AFE-5B19283AB269}"/>
          </ac:picMkLst>
        </pc:picChg>
      </pc:sldChg>
      <pc:sldChg chg="addSp delSp modSp new mod">
        <pc:chgData name="Siyi Du" userId="fc0149548d3e3b09" providerId="LiveId" clId="{0DC20267-E9EB-2B49-8C15-C6566D8BBF8D}" dt="2025-06-29T17:18:17.946" v="3725" actId="1076"/>
        <pc:sldMkLst>
          <pc:docMk/>
          <pc:sldMk cId="139410430" sldId="295"/>
        </pc:sldMkLst>
        <pc:spChg chg="mod">
          <ac:chgData name="Siyi Du" userId="fc0149548d3e3b09" providerId="LiveId" clId="{0DC20267-E9EB-2B49-8C15-C6566D8BBF8D}" dt="2025-06-29T17:06:25.875" v="3458" actId="20577"/>
          <ac:spMkLst>
            <pc:docMk/>
            <pc:sldMk cId="139410430" sldId="295"/>
            <ac:spMk id="2" creationId="{CA591803-3639-5074-CAE2-C1E6018202E9}"/>
          </ac:spMkLst>
        </pc:spChg>
        <pc:spChg chg="mod">
          <ac:chgData name="Siyi Du" userId="fc0149548d3e3b09" providerId="LiveId" clId="{0DC20267-E9EB-2B49-8C15-C6566D8BBF8D}" dt="2025-06-29T17:12:36.314" v="3654" actId="20577"/>
          <ac:spMkLst>
            <pc:docMk/>
            <pc:sldMk cId="139410430" sldId="295"/>
            <ac:spMk id="3" creationId="{4E28E2D6-F6A8-3169-E239-A4B44618BAA4}"/>
          </ac:spMkLst>
        </pc:spChg>
        <pc:spChg chg="add mod">
          <ac:chgData name="Siyi Du" userId="fc0149548d3e3b09" providerId="LiveId" clId="{0DC20267-E9EB-2B49-8C15-C6566D8BBF8D}" dt="2025-06-29T17:13:46.326" v="3688" actId="14100"/>
          <ac:spMkLst>
            <pc:docMk/>
            <pc:sldMk cId="139410430" sldId="295"/>
            <ac:spMk id="11" creationId="{960338B5-F19C-8C91-A51C-398B8B6B1ED1}"/>
          </ac:spMkLst>
        </pc:spChg>
        <pc:spChg chg="add mod">
          <ac:chgData name="Siyi Du" userId="fc0149548d3e3b09" providerId="LiveId" clId="{0DC20267-E9EB-2B49-8C15-C6566D8BBF8D}" dt="2025-06-29T17:14:34.701" v="3701" actId="20577"/>
          <ac:spMkLst>
            <pc:docMk/>
            <pc:sldMk cId="139410430" sldId="295"/>
            <ac:spMk id="12" creationId="{880A1B43-BCE0-26C9-8C27-CF499E9EED9C}"/>
          </ac:spMkLst>
        </pc:spChg>
        <pc:spChg chg="add mod">
          <ac:chgData name="Siyi Du" userId="fc0149548d3e3b09" providerId="LiveId" clId="{0DC20267-E9EB-2B49-8C15-C6566D8BBF8D}" dt="2025-06-29T17:17:08.045" v="3714" actId="20577"/>
          <ac:spMkLst>
            <pc:docMk/>
            <pc:sldMk cId="139410430" sldId="295"/>
            <ac:spMk id="13" creationId="{C641BDF9-B757-2D51-3E4C-7804EFB7CE64}"/>
          </ac:spMkLst>
        </pc:spChg>
        <pc:spChg chg="add mod">
          <ac:chgData name="Siyi Du" userId="fc0149548d3e3b09" providerId="LiveId" clId="{0DC20267-E9EB-2B49-8C15-C6566D8BBF8D}" dt="2025-06-29T17:18:17.946" v="3725" actId="1076"/>
          <ac:spMkLst>
            <pc:docMk/>
            <pc:sldMk cId="139410430" sldId="295"/>
            <ac:spMk id="14" creationId="{E9AC61E4-B403-A4A2-0365-871BABCA28EC}"/>
          </ac:spMkLst>
        </pc:spChg>
        <pc:picChg chg="add mod modCrop">
          <ac:chgData name="Siyi Du" userId="fc0149548d3e3b09" providerId="LiveId" clId="{0DC20267-E9EB-2B49-8C15-C6566D8BBF8D}" dt="2025-06-29T17:12:55.440" v="3661" actId="1076"/>
          <ac:picMkLst>
            <pc:docMk/>
            <pc:sldMk cId="139410430" sldId="295"/>
            <ac:picMk id="7" creationId="{3D05F9F7-6246-AD4F-3158-050E4D6E492E}"/>
          </ac:picMkLst>
        </pc:picChg>
        <pc:picChg chg="add mod">
          <ac:chgData name="Siyi Du" userId="fc0149548d3e3b09" providerId="LiveId" clId="{0DC20267-E9EB-2B49-8C15-C6566D8BBF8D}" dt="2025-06-29T17:07:50.275" v="3504" actId="1076"/>
          <ac:picMkLst>
            <pc:docMk/>
            <pc:sldMk cId="139410430" sldId="295"/>
            <ac:picMk id="8" creationId="{79CD532E-4E77-C924-39CB-5C95D12FBD15}"/>
          </ac:picMkLst>
        </pc:picChg>
        <pc:picChg chg="add mod">
          <ac:chgData name="Siyi Du" userId="fc0149548d3e3b09" providerId="LiveId" clId="{0DC20267-E9EB-2B49-8C15-C6566D8BBF8D}" dt="2025-06-29T17:11:00.392" v="3532" actId="14100"/>
          <ac:picMkLst>
            <pc:docMk/>
            <pc:sldMk cId="139410430" sldId="295"/>
            <ac:picMk id="9" creationId="{BE45826E-5089-AA3F-EE7A-EE79B162F4D7}"/>
          </ac:picMkLst>
        </pc:picChg>
        <pc:picChg chg="add mod">
          <ac:chgData name="Siyi Du" userId="fc0149548d3e3b09" providerId="LiveId" clId="{0DC20267-E9EB-2B49-8C15-C6566D8BBF8D}" dt="2025-06-29T17:12:43.878" v="3658" actId="1076"/>
          <ac:picMkLst>
            <pc:docMk/>
            <pc:sldMk cId="139410430" sldId="295"/>
            <ac:picMk id="10" creationId="{8C0CAC22-FDFD-354A-51B7-4D017A43FCA7}"/>
          </ac:picMkLst>
        </pc:picChg>
      </pc:sldChg>
      <pc:sldChg chg="addSp modSp new mod">
        <pc:chgData name="Siyi Du" userId="fc0149548d3e3b09" providerId="LiveId" clId="{0DC20267-E9EB-2B49-8C15-C6566D8BBF8D}" dt="2025-06-29T17:03:59.364" v="3340" actId="1076"/>
        <pc:sldMkLst>
          <pc:docMk/>
          <pc:sldMk cId="1662898326" sldId="296"/>
        </pc:sldMkLst>
        <pc:spChg chg="mod">
          <ac:chgData name="Siyi Du" userId="fc0149548d3e3b09" providerId="LiveId" clId="{0DC20267-E9EB-2B49-8C15-C6566D8BBF8D}" dt="2025-06-29T16:48:11.656" v="3159" actId="20577"/>
          <ac:spMkLst>
            <pc:docMk/>
            <pc:sldMk cId="1662898326" sldId="296"/>
            <ac:spMk id="2" creationId="{312DC6A3-1D1E-9C98-768F-FB7784FF6E0E}"/>
          </ac:spMkLst>
        </pc:spChg>
        <pc:spChg chg="mod">
          <ac:chgData name="Siyi Du" userId="fc0149548d3e3b09" providerId="LiveId" clId="{0DC20267-E9EB-2B49-8C15-C6566D8BBF8D}" dt="2025-06-29T17:03:26.954" v="3334" actId="20577"/>
          <ac:spMkLst>
            <pc:docMk/>
            <pc:sldMk cId="1662898326" sldId="296"/>
            <ac:spMk id="3" creationId="{C2269F3C-CAED-59DD-E108-BDD1D17E059F}"/>
          </ac:spMkLst>
        </pc:spChg>
        <pc:spChg chg="add mod">
          <ac:chgData name="Siyi Du" userId="fc0149548d3e3b09" providerId="LiveId" clId="{0DC20267-E9EB-2B49-8C15-C6566D8BBF8D}" dt="2025-06-29T16:49:04.579" v="3170" actId="14100"/>
          <ac:spMkLst>
            <pc:docMk/>
            <pc:sldMk cId="1662898326" sldId="296"/>
            <ac:spMk id="6" creationId="{C81D47E8-41FD-418B-AF35-BA39F0C99449}"/>
          </ac:spMkLst>
        </pc:spChg>
        <pc:spChg chg="add mod">
          <ac:chgData name="Siyi Du" userId="fc0149548d3e3b09" providerId="LiveId" clId="{0DC20267-E9EB-2B49-8C15-C6566D8BBF8D}" dt="2025-06-29T16:51:52.652" v="3245" actId="1076"/>
          <ac:spMkLst>
            <pc:docMk/>
            <pc:sldMk cId="1662898326" sldId="296"/>
            <ac:spMk id="7" creationId="{036BB1A9-0D2C-1DDA-127F-A3E776E940B3}"/>
          </ac:spMkLst>
        </pc:spChg>
        <pc:spChg chg="add mod">
          <ac:chgData name="Siyi Du" userId="fc0149548d3e3b09" providerId="LiveId" clId="{0DC20267-E9EB-2B49-8C15-C6566D8BBF8D}" dt="2025-06-29T16:57:01.290" v="3250" actId="1076"/>
          <ac:spMkLst>
            <pc:docMk/>
            <pc:sldMk cId="1662898326" sldId="296"/>
            <ac:spMk id="8" creationId="{FC1BF02D-D759-5EA5-16B9-9D3B9EA4ED09}"/>
          </ac:spMkLst>
        </pc:spChg>
        <pc:picChg chg="add mod">
          <ac:chgData name="Siyi Du" userId="fc0149548d3e3b09" providerId="LiveId" clId="{0DC20267-E9EB-2B49-8C15-C6566D8BBF8D}" dt="2025-06-29T16:48:35.834" v="3162" actId="1076"/>
          <ac:picMkLst>
            <pc:docMk/>
            <pc:sldMk cId="1662898326" sldId="296"/>
            <ac:picMk id="5" creationId="{1AC416B4-2BC9-C035-509B-4A40EA5243FC}"/>
          </ac:picMkLst>
        </pc:picChg>
        <pc:picChg chg="add mod modCrop">
          <ac:chgData name="Siyi Du" userId="fc0149548d3e3b09" providerId="LiveId" clId="{0DC20267-E9EB-2B49-8C15-C6566D8BBF8D}" dt="2025-06-29T17:03:59.364" v="3340" actId="1076"/>
          <ac:picMkLst>
            <pc:docMk/>
            <pc:sldMk cId="1662898326" sldId="296"/>
            <ac:picMk id="9" creationId="{A050A6A4-BA98-E313-0B5B-537C5F941CEA}"/>
          </ac:picMkLst>
        </pc:picChg>
      </pc:sldChg>
      <pc:sldChg chg="addSp delSp modSp new mod">
        <pc:chgData name="Siyi Du" userId="fc0149548d3e3b09" providerId="LiveId" clId="{0DC20267-E9EB-2B49-8C15-C6566D8BBF8D}" dt="2025-07-03T13:41:25.121" v="5879" actId="478"/>
        <pc:sldMkLst>
          <pc:docMk/>
          <pc:sldMk cId="1313603243" sldId="297"/>
        </pc:sldMkLst>
        <pc:spChg chg="mod">
          <ac:chgData name="Siyi Du" userId="fc0149548d3e3b09" providerId="LiveId" clId="{0DC20267-E9EB-2B49-8C15-C6566D8BBF8D}" dt="2025-06-29T17:18:28.956" v="3748" actId="20577"/>
          <ac:spMkLst>
            <pc:docMk/>
            <pc:sldMk cId="1313603243" sldId="297"/>
            <ac:spMk id="2" creationId="{D23DEE79-7C22-190A-DBF0-3099147F2529}"/>
          </ac:spMkLst>
        </pc:spChg>
        <pc:spChg chg="mod">
          <ac:chgData name="Siyi Du" userId="fc0149548d3e3b09" providerId="LiveId" clId="{0DC20267-E9EB-2B49-8C15-C6566D8BBF8D}" dt="2025-07-03T13:41:22.268" v="5878" actId="20577"/>
          <ac:spMkLst>
            <pc:docMk/>
            <pc:sldMk cId="1313603243" sldId="297"/>
            <ac:spMk id="3" creationId="{D12906D3-8B51-7CC7-F3EF-E96EA3BEE9C9}"/>
          </ac:spMkLst>
        </pc:spChg>
        <pc:spChg chg="add del mod">
          <ac:chgData name="Siyi Du" userId="fc0149548d3e3b09" providerId="LiveId" clId="{0DC20267-E9EB-2B49-8C15-C6566D8BBF8D}" dt="2025-07-03T13:41:25.121" v="5879" actId="478"/>
          <ac:spMkLst>
            <pc:docMk/>
            <pc:sldMk cId="1313603243" sldId="297"/>
            <ac:spMk id="6" creationId="{5C2E50D7-F50E-8488-5BC4-1400A98DEA00}"/>
          </ac:spMkLst>
        </pc:spChg>
        <pc:picChg chg="add mod">
          <ac:chgData name="Siyi Du" userId="fc0149548d3e3b09" providerId="LiveId" clId="{0DC20267-E9EB-2B49-8C15-C6566D8BBF8D}" dt="2025-06-29T17:19:56.003" v="3845" actId="1076"/>
          <ac:picMkLst>
            <pc:docMk/>
            <pc:sldMk cId="1313603243" sldId="297"/>
            <ac:picMk id="5" creationId="{F6D41767-7484-69F8-A3C7-BD4DA14002A1}"/>
          </ac:picMkLst>
        </pc:picChg>
      </pc:sldChg>
      <pc:sldChg chg="addSp modSp new mod modShow">
        <pc:chgData name="Siyi Du" userId="fc0149548d3e3b09" providerId="LiveId" clId="{0DC20267-E9EB-2B49-8C15-C6566D8BBF8D}" dt="2025-07-03T11:31:54.176" v="5870" actId="729"/>
        <pc:sldMkLst>
          <pc:docMk/>
          <pc:sldMk cId="1620634708" sldId="298"/>
        </pc:sldMkLst>
        <pc:spChg chg="mod">
          <ac:chgData name="Siyi Du" userId="fc0149548d3e3b09" providerId="LiveId" clId="{0DC20267-E9EB-2B49-8C15-C6566D8BBF8D}" dt="2025-06-29T17:20:37.421" v="3854" actId="20577"/>
          <ac:spMkLst>
            <pc:docMk/>
            <pc:sldMk cId="1620634708" sldId="298"/>
            <ac:spMk id="2" creationId="{196BC8A4-31C9-93DA-9DD9-F0FA3FCCC3D6}"/>
          </ac:spMkLst>
        </pc:spChg>
        <pc:spChg chg="mod">
          <ac:chgData name="Siyi Du" userId="fc0149548d3e3b09" providerId="LiveId" clId="{0DC20267-E9EB-2B49-8C15-C6566D8BBF8D}" dt="2025-06-29T17:41:50.197" v="4274" actId="20577"/>
          <ac:spMkLst>
            <pc:docMk/>
            <pc:sldMk cId="1620634708" sldId="298"/>
            <ac:spMk id="3" creationId="{3E42CDDE-3710-2DAC-37DA-6CD5E8409864}"/>
          </ac:spMkLst>
        </pc:spChg>
        <pc:spChg chg="add mod">
          <ac:chgData name="Siyi Du" userId="fc0149548d3e3b09" providerId="LiveId" clId="{0DC20267-E9EB-2B49-8C15-C6566D8BBF8D}" dt="2025-06-29T17:25:16.439" v="3913" actId="1037"/>
          <ac:spMkLst>
            <pc:docMk/>
            <pc:sldMk cId="1620634708" sldId="298"/>
            <ac:spMk id="7" creationId="{D1DFF3F2-8C8F-C7A3-8B87-D6470AAE2F37}"/>
          </ac:spMkLst>
        </pc:spChg>
        <pc:spChg chg="add mod">
          <ac:chgData name="Siyi Du" userId="fc0149548d3e3b09" providerId="LiveId" clId="{0DC20267-E9EB-2B49-8C15-C6566D8BBF8D}" dt="2025-06-29T17:25:16.439" v="3913" actId="1037"/>
          <ac:spMkLst>
            <pc:docMk/>
            <pc:sldMk cId="1620634708" sldId="298"/>
            <ac:spMk id="8" creationId="{5DB9E719-BDFF-5C72-D605-12EEAA95BDCD}"/>
          </ac:spMkLst>
        </pc:spChg>
        <pc:spChg chg="add mod">
          <ac:chgData name="Siyi Du" userId="fc0149548d3e3b09" providerId="LiveId" clId="{0DC20267-E9EB-2B49-8C15-C6566D8BBF8D}" dt="2025-06-29T17:25:16.439" v="3913" actId="1037"/>
          <ac:spMkLst>
            <pc:docMk/>
            <pc:sldMk cId="1620634708" sldId="298"/>
            <ac:spMk id="9" creationId="{E7FAC77A-9F6B-D881-D14C-40A016D3DBFF}"/>
          </ac:spMkLst>
        </pc:spChg>
        <pc:spChg chg="add mod">
          <ac:chgData name="Siyi Du" userId="fc0149548d3e3b09" providerId="LiveId" clId="{0DC20267-E9EB-2B49-8C15-C6566D8BBF8D}" dt="2025-06-29T17:25:16.439" v="3913" actId="1037"/>
          <ac:spMkLst>
            <pc:docMk/>
            <pc:sldMk cId="1620634708" sldId="298"/>
            <ac:spMk id="10" creationId="{473BC816-5A8A-134F-2A06-1239278B610F}"/>
          </ac:spMkLst>
        </pc:spChg>
        <pc:spChg chg="add mod">
          <ac:chgData name="Siyi Du" userId="fc0149548d3e3b09" providerId="LiveId" clId="{0DC20267-E9EB-2B49-8C15-C6566D8BBF8D}" dt="2025-06-29T17:25:16.439" v="3913" actId="1037"/>
          <ac:spMkLst>
            <pc:docMk/>
            <pc:sldMk cId="1620634708" sldId="298"/>
            <ac:spMk id="11" creationId="{DF047AB7-4A1C-63AB-78A4-8F66D6920C40}"/>
          </ac:spMkLst>
        </pc:spChg>
        <pc:spChg chg="add mod">
          <ac:chgData name="Siyi Du" userId="fc0149548d3e3b09" providerId="LiveId" clId="{0DC20267-E9EB-2B49-8C15-C6566D8BBF8D}" dt="2025-06-29T17:25:39.707" v="3942" actId="1076"/>
          <ac:spMkLst>
            <pc:docMk/>
            <pc:sldMk cId="1620634708" sldId="298"/>
            <ac:spMk id="12" creationId="{F1B5FB6D-9D01-8836-5442-5C57AA8461D6}"/>
          </ac:spMkLst>
        </pc:spChg>
        <pc:spChg chg="add mod">
          <ac:chgData name="Siyi Du" userId="fc0149548d3e3b09" providerId="LiveId" clId="{0DC20267-E9EB-2B49-8C15-C6566D8BBF8D}" dt="2025-07-03T11:23:45.960" v="5823" actId="17032"/>
          <ac:spMkLst>
            <pc:docMk/>
            <pc:sldMk cId="1620634708" sldId="298"/>
            <ac:spMk id="15" creationId="{B099D819-0CC6-BB72-70A7-C87D730B3B11}"/>
          </ac:spMkLst>
        </pc:spChg>
        <pc:spChg chg="add mod">
          <ac:chgData name="Siyi Du" userId="fc0149548d3e3b09" providerId="LiveId" clId="{0DC20267-E9EB-2B49-8C15-C6566D8BBF8D}" dt="2025-07-03T11:24:22.017" v="5832" actId="17032"/>
          <ac:spMkLst>
            <pc:docMk/>
            <pc:sldMk cId="1620634708" sldId="298"/>
            <ac:spMk id="16" creationId="{657C8B96-B78A-D423-96D5-6AD71C91151B}"/>
          </ac:spMkLst>
        </pc:spChg>
        <pc:spChg chg="add mod">
          <ac:chgData name="Siyi Du" userId="fc0149548d3e3b09" providerId="LiveId" clId="{0DC20267-E9EB-2B49-8C15-C6566D8BBF8D}" dt="2025-07-03T11:24:25.612" v="5833" actId="17032"/>
          <ac:spMkLst>
            <pc:docMk/>
            <pc:sldMk cId="1620634708" sldId="298"/>
            <ac:spMk id="17" creationId="{E75C0AD6-EFE9-0689-DC44-EB9DB6C6BDE9}"/>
          </ac:spMkLst>
        </pc:spChg>
        <pc:picChg chg="add mod">
          <ac:chgData name="Siyi Du" userId="fc0149548d3e3b09" providerId="LiveId" clId="{0DC20267-E9EB-2B49-8C15-C6566D8BBF8D}" dt="2025-06-29T17:25:16.439" v="3913" actId="1037"/>
          <ac:picMkLst>
            <pc:docMk/>
            <pc:sldMk cId="1620634708" sldId="298"/>
            <ac:picMk id="5" creationId="{D444D783-7115-6972-04F1-5AC64A987028}"/>
          </ac:picMkLst>
        </pc:picChg>
        <pc:picChg chg="add mod">
          <ac:chgData name="Siyi Du" userId="fc0149548d3e3b09" providerId="LiveId" clId="{0DC20267-E9EB-2B49-8C15-C6566D8BBF8D}" dt="2025-06-29T17:25:19.556" v="3914" actId="1076"/>
          <ac:picMkLst>
            <pc:docMk/>
            <pc:sldMk cId="1620634708" sldId="298"/>
            <ac:picMk id="6" creationId="{D6AC1D2B-48E1-D072-A287-7A84B53EE568}"/>
          </ac:picMkLst>
        </pc:picChg>
        <pc:picChg chg="add mod">
          <ac:chgData name="Siyi Du" userId="fc0149548d3e3b09" providerId="LiveId" clId="{0DC20267-E9EB-2B49-8C15-C6566D8BBF8D}" dt="2025-06-29T17:28:48.065" v="3989" actId="1076"/>
          <ac:picMkLst>
            <pc:docMk/>
            <pc:sldMk cId="1620634708" sldId="298"/>
            <ac:picMk id="13" creationId="{BC863ECA-AC67-4A41-F474-1F7C375CAB98}"/>
          </ac:picMkLst>
        </pc:picChg>
        <pc:picChg chg="add mod">
          <ac:chgData name="Siyi Du" userId="fc0149548d3e3b09" providerId="LiveId" clId="{0DC20267-E9EB-2B49-8C15-C6566D8BBF8D}" dt="2025-06-29T17:34:39.280" v="4120" actId="1076"/>
          <ac:picMkLst>
            <pc:docMk/>
            <pc:sldMk cId="1620634708" sldId="298"/>
            <ac:picMk id="14" creationId="{2FDF426D-2BDD-AD70-11A8-E19C4AE7F69A}"/>
          </ac:picMkLst>
        </pc:picChg>
      </pc:sldChg>
      <pc:sldChg chg="addSp modSp new mod">
        <pc:chgData name="Siyi Du" userId="fc0149548d3e3b09" providerId="LiveId" clId="{0DC20267-E9EB-2B49-8C15-C6566D8BBF8D}" dt="2025-07-03T11:33:32.399" v="5876" actId="1076"/>
        <pc:sldMkLst>
          <pc:docMk/>
          <pc:sldMk cId="743323205" sldId="299"/>
        </pc:sldMkLst>
        <pc:spChg chg="mod">
          <ac:chgData name="Siyi Du" userId="fc0149548d3e3b09" providerId="LiveId" clId="{0DC20267-E9EB-2B49-8C15-C6566D8BBF8D}" dt="2025-06-29T17:37:29.024" v="4132" actId="20577"/>
          <ac:spMkLst>
            <pc:docMk/>
            <pc:sldMk cId="743323205" sldId="299"/>
            <ac:spMk id="2" creationId="{A97C476E-4F6D-26FC-591D-1D151F6FB117}"/>
          </ac:spMkLst>
        </pc:spChg>
        <pc:spChg chg="mod">
          <ac:chgData name="Siyi Du" userId="fc0149548d3e3b09" providerId="LiveId" clId="{0DC20267-E9EB-2B49-8C15-C6566D8BBF8D}" dt="2025-06-29T17:51:04.100" v="4645" actId="27636"/>
          <ac:spMkLst>
            <pc:docMk/>
            <pc:sldMk cId="743323205" sldId="299"/>
            <ac:spMk id="3" creationId="{6B1DF24A-7B5B-297D-1E21-67D405AF880C}"/>
          </ac:spMkLst>
        </pc:spChg>
        <pc:picChg chg="add mod">
          <ac:chgData name="Siyi Du" userId="fc0149548d3e3b09" providerId="LiveId" clId="{0DC20267-E9EB-2B49-8C15-C6566D8BBF8D}" dt="2025-07-03T11:33:28.233" v="5874" actId="1076"/>
          <ac:picMkLst>
            <pc:docMk/>
            <pc:sldMk cId="743323205" sldId="299"/>
            <ac:picMk id="5" creationId="{051A3955-5E2A-857D-C0F9-C89D9CF163C9}"/>
          </ac:picMkLst>
        </pc:picChg>
        <pc:picChg chg="add mod">
          <ac:chgData name="Siyi Du" userId="fc0149548d3e3b09" providerId="LiveId" clId="{0DC20267-E9EB-2B49-8C15-C6566D8BBF8D}" dt="2025-06-29T17:51:06.117" v="4646" actId="1076"/>
          <ac:picMkLst>
            <pc:docMk/>
            <pc:sldMk cId="743323205" sldId="299"/>
            <ac:picMk id="6" creationId="{073280D8-784B-0BC3-9DA4-ABCA3F366C6F}"/>
          </ac:picMkLst>
        </pc:picChg>
        <pc:picChg chg="add mod">
          <ac:chgData name="Siyi Du" userId="fc0149548d3e3b09" providerId="LiveId" clId="{0DC20267-E9EB-2B49-8C15-C6566D8BBF8D}" dt="2025-07-03T11:33:32.399" v="5876" actId="1076"/>
          <ac:picMkLst>
            <pc:docMk/>
            <pc:sldMk cId="743323205" sldId="299"/>
            <ac:picMk id="7" creationId="{88491555-E37B-E59A-2F41-1D9E02D7C56F}"/>
          </ac:picMkLst>
        </pc:picChg>
      </pc:sldChg>
      <pc:sldChg chg="addSp delSp modSp add mod ord">
        <pc:chgData name="Siyi Du" userId="fc0149548d3e3b09" providerId="LiveId" clId="{0DC20267-E9EB-2B49-8C15-C6566D8BBF8D}" dt="2025-07-03T11:31:41.353" v="5869" actId="1076"/>
        <pc:sldMkLst>
          <pc:docMk/>
          <pc:sldMk cId="1601258143" sldId="300"/>
        </pc:sldMkLst>
        <pc:spChg chg="mod">
          <ac:chgData name="Siyi Du" userId="fc0149548d3e3b09" providerId="LiveId" clId="{0DC20267-E9EB-2B49-8C15-C6566D8BBF8D}" dt="2025-06-29T17:48:14.515" v="4390" actId="27636"/>
          <ac:spMkLst>
            <pc:docMk/>
            <pc:sldMk cId="1601258143" sldId="300"/>
            <ac:spMk id="3" creationId="{5D0C4BC0-05CB-D070-6475-0D727748C622}"/>
          </ac:spMkLst>
        </pc:spChg>
        <pc:spChg chg="add mod">
          <ac:chgData name="Siyi Du" userId="fc0149548d3e3b09" providerId="LiveId" clId="{0DC20267-E9EB-2B49-8C15-C6566D8BBF8D}" dt="2025-07-03T11:31:41.353" v="5869" actId="1076"/>
          <ac:spMkLst>
            <pc:docMk/>
            <pc:sldMk cId="1601258143" sldId="300"/>
            <ac:spMk id="5" creationId="{27DF9ADD-EBD4-3B63-296B-8A1B9922432B}"/>
          </ac:spMkLst>
        </pc:spChg>
        <pc:picChg chg="mod">
          <ac:chgData name="Siyi Du" userId="fc0149548d3e3b09" providerId="LiveId" clId="{0DC20267-E9EB-2B49-8C15-C6566D8BBF8D}" dt="2025-06-29T17:48:36.926" v="4408" actId="1076"/>
          <ac:picMkLst>
            <pc:docMk/>
            <pc:sldMk cId="1601258143" sldId="300"/>
            <ac:picMk id="14" creationId="{118B8519-3F49-F8E3-BE15-B268FA96F201}"/>
          </ac:picMkLst>
        </pc:picChg>
        <pc:picChg chg="add mod modCrop">
          <ac:chgData name="Siyi Du" userId="fc0149548d3e3b09" providerId="LiveId" clId="{0DC20267-E9EB-2B49-8C15-C6566D8BBF8D}" dt="2025-06-29T17:47:22.801" v="4338" actId="1076"/>
          <ac:picMkLst>
            <pc:docMk/>
            <pc:sldMk cId="1601258143" sldId="300"/>
            <ac:picMk id="15" creationId="{C3A394B7-C1FF-F21B-8810-8C5FDEDBD7AD}"/>
          </ac:picMkLst>
        </pc:picChg>
        <pc:picChg chg="add mod">
          <ac:chgData name="Siyi Du" userId="fc0149548d3e3b09" providerId="LiveId" clId="{0DC20267-E9EB-2B49-8C15-C6566D8BBF8D}" dt="2025-06-29T17:48:27.317" v="4406" actId="1037"/>
          <ac:picMkLst>
            <pc:docMk/>
            <pc:sldMk cId="1601258143" sldId="300"/>
            <ac:picMk id="17" creationId="{7B6D80E7-A5BD-A9F7-8289-DF2AB6859E68}"/>
          </ac:picMkLst>
        </pc:picChg>
        <pc:picChg chg="add mod">
          <ac:chgData name="Siyi Du" userId="fc0149548d3e3b09" providerId="LiveId" clId="{0DC20267-E9EB-2B49-8C15-C6566D8BBF8D}" dt="2025-06-29T17:48:27.317" v="4406" actId="1037"/>
          <ac:picMkLst>
            <pc:docMk/>
            <pc:sldMk cId="1601258143" sldId="300"/>
            <ac:picMk id="18" creationId="{6303039E-44B6-17AC-B4C4-82AEF8142F1C}"/>
          </ac:picMkLst>
        </pc:picChg>
      </pc:sldChg>
      <pc:sldChg chg="addSp delSp modSp new mod">
        <pc:chgData name="Siyi Du" userId="fc0149548d3e3b09" providerId="LiveId" clId="{0DC20267-E9EB-2B49-8C15-C6566D8BBF8D}" dt="2025-06-29T17:51:56.851" v="4685" actId="1076"/>
        <pc:sldMkLst>
          <pc:docMk/>
          <pc:sldMk cId="2451493992" sldId="301"/>
        </pc:sldMkLst>
        <pc:spChg chg="mod">
          <ac:chgData name="Siyi Du" userId="fc0149548d3e3b09" providerId="LiveId" clId="{0DC20267-E9EB-2B49-8C15-C6566D8BBF8D}" dt="2025-06-29T17:51:35.309" v="4679" actId="20577"/>
          <ac:spMkLst>
            <pc:docMk/>
            <pc:sldMk cId="2451493992" sldId="301"/>
            <ac:spMk id="2" creationId="{440BA0BB-13E7-DD2D-404C-16B23629B3BB}"/>
          </ac:spMkLst>
        </pc:spChg>
        <pc:picChg chg="add mod">
          <ac:chgData name="Siyi Du" userId="fc0149548d3e3b09" providerId="LiveId" clId="{0DC20267-E9EB-2B49-8C15-C6566D8BBF8D}" dt="2025-06-29T17:51:56.851" v="4685" actId="1076"/>
          <ac:picMkLst>
            <pc:docMk/>
            <pc:sldMk cId="2451493992" sldId="301"/>
            <ac:picMk id="5" creationId="{1E4BB967-1EB3-C6DC-A76E-91817DE80B09}"/>
          </ac:picMkLst>
        </pc:picChg>
      </pc:sldChg>
      <pc:sldChg chg="addSp delSp modSp new mod">
        <pc:chgData name="Siyi Du" userId="fc0149548d3e3b09" providerId="LiveId" clId="{0DC20267-E9EB-2B49-8C15-C6566D8BBF8D}" dt="2025-06-29T17:54:26.253" v="4712" actId="1076"/>
        <pc:sldMkLst>
          <pc:docMk/>
          <pc:sldMk cId="232005333" sldId="302"/>
        </pc:sldMkLst>
        <pc:spChg chg="mod">
          <ac:chgData name="Siyi Du" userId="fc0149548d3e3b09" providerId="LiveId" clId="{0DC20267-E9EB-2B49-8C15-C6566D8BBF8D}" dt="2025-06-29T17:52:22.266" v="4688" actId="27636"/>
          <ac:spMkLst>
            <pc:docMk/>
            <pc:sldMk cId="232005333" sldId="302"/>
            <ac:spMk id="2" creationId="{CD7DADE6-A5BF-DE7C-FF43-BDA3280342DE}"/>
          </ac:spMkLst>
        </pc:spChg>
        <pc:spChg chg="mod">
          <ac:chgData name="Siyi Du" userId="fc0149548d3e3b09" providerId="LiveId" clId="{0DC20267-E9EB-2B49-8C15-C6566D8BBF8D}" dt="2025-06-29T17:54:19.769" v="4710" actId="12"/>
          <ac:spMkLst>
            <pc:docMk/>
            <pc:sldMk cId="232005333" sldId="302"/>
            <ac:spMk id="3" creationId="{6BB7CE1C-FF0D-4902-4E37-F8228D3EE264}"/>
          </ac:spMkLst>
        </pc:spChg>
        <pc:picChg chg="add mod modCrop">
          <ac:chgData name="Siyi Du" userId="fc0149548d3e3b09" providerId="LiveId" clId="{0DC20267-E9EB-2B49-8C15-C6566D8BBF8D}" dt="2025-06-29T17:54:26.253" v="4712" actId="1076"/>
          <ac:picMkLst>
            <pc:docMk/>
            <pc:sldMk cId="232005333" sldId="302"/>
            <ac:picMk id="6" creationId="{AEBA0A09-40B9-0EFC-03E4-38F8C822C8DD}"/>
          </ac:picMkLst>
        </pc:picChg>
      </pc:sldChg>
      <pc:sldChg chg="addSp modSp new mod modNotesTx">
        <pc:chgData name="Siyi Du" userId="fc0149548d3e3b09" providerId="LiveId" clId="{0DC20267-E9EB-2B49-8C15-C6566D8BBF8D}" dt="2025-06-29T17:57:20.310" v="4763" actId="1076"/>
        <pc:sldMkLst>
          <pc:docMk/>
          <pc:sldMk cId="3361008063" sldId="303"/>
        </pc:sldMkLst>
        <pc:spChg chg="mod">
          <ac:chgData name="Siyi Du" userId="fc0149548d3e3b09" providerId="LiveId" clId="{0DC20267-E9EB-2B49-8C15-C6566D8BBF8D}" dt="2025-06-29T17:54:49.365" v="4757" actId="20577"/>
          <ac:spMkLst>
            <pc:docMk/>
            <pc:sldMk cId="3361008063" sldId="303"/>
            <ac:spMk id="2" creationId="{C95A822C-ACE8-97FC-8ABE-97437A866744}"/>
          </ac:spMkLst>
        </pc:spChg>
        <pc:picChg chg="add mod">
          <ac:chgData name="Siyi Du" userId="fc0149548d3e3b09" providerId="LiveId" clId="{0DC20267-E9EB-2B49-8C15-C6566D8BBF8D}" dt="2025-06-29T17:57:20.310" v="4763" actId="1076"/>
          <ac:picMkLst>
            <pc:docMk/>
            <pc:sldMk cId="3361008063" sldId="303"/>
            <ac:picMk id="5" creationId="{9B027288-20DF-5A40-357A-D02AB0FF53E0}"/>
          </ac:picMkLst>
        </pc:picChg>
      </pc:sldChg>
      <pc:sldChg chg="addSp delSp modSp add mod">
        <pc:chgData name="Siyi Du" userId="fc0149548d3e3b09" providerId="LiveId" clId="{0DC20267-E9EB-2B49-8C15-C6566D8BBF8D}" dt="2025-06-29T17:57:59.447" v="4775" actId="1076"/>
        <pc:sldMkLst>
          <pc:docMk/>
          <pc:sldMk cId="2920938552" sldId="304"/>
        </pc:sldMkLst>
        <pc:spChg chg="mod">
          <ac:chgData name="Siyi Du" userId="fc0149548d3e3b09" providerId="LiveId" clId="{0DC20267-E9EB-2B49-8C15-C6566D8BBF8D}" dt="2025-06-29T17:57:59.447" v="4775" actId="1076"/>
          <ac:spMkLst>
            <pc:docMk/>
            <pc:sldMk cId="2920938552" sldId="304"/>
            <ac:spMk id="3" creationId="{8B18AAFD-A1E3-E612-06AA-A73828CDAEAC}"/>
          </ac:spMkLst>
        </pc:spChg>
        <pc:picChg chg="add mod">
          <ac:chgData name="Siyi Du" userId="fc0149548d3e3b09" providerId="LiveId" clId="{0DC20267-E9EB-2B49-8C15-C6566D8BBF8D}" dt="2025-06-29T17:57:46.851" v="4769" actId="1076"/>
          <ac:picMkLst>
            <pc:docMk/>
            <pc:sldMk cId="2920938552" sldId="304"/>
            <ac:picMk id="6" creationId="{D4C17434-3106-C7D2-9818-DC419491307A}"/>
          </ac:picMkLst>
        </pc:picChg>
      </pc:sldChg>
      <pc:sldChg chg="addSp modSp new mod">
        <pc:chgData name="Siyi Du" userId="fc0149548d3e3b09" providerId="LiveId" clId="{0DC20267-E9EB-2B49-8C15-C6566D8BBF8D}" dt="2025-06-29T17:58:34.245" v="4782" actId="14100"/>
        <pc:sldMkLst>
          <pc:docMk/>
          <pc:sldMk cId="739259638" sldId="305"/>
        </pc:sldMkLst>
        <pc:spChg chg="mod">
          <ac:chgData name="Siyi Du" userId="fc0149548d3e3b09" providerId="LiveId" clId="{0DC20267-E9EB-2B49-8C15-C6566D8BBF8D}" dt="2025-06-29T17:58:12.043" v="4778" actId="27636"/>
          <ac:spMkLst>
            <pc:docMk/>
            <pc:sldMk cId="739259638" sldId="305"/>
            <ac:spMk id="2" creationId="{58E8726D-9816-BAAA-698E-8E3858503707}"/>
          </ac:spMkLst>
        </pc:spChg>
        <pc:spChg chg="mod">
          <ac:chgData name="Siyi Du" userId="fc0149548d3e3b09" providerId="LiveId" clId="{0DC20267-E9EB-2B49-8C15-C6566D8BBF8D}" dt="2025-06-29T17:58:34.245" v="4782" actId="14100"/>
          <ac:spMkLst>
            <pc:docMk/>
            <pc:sldMk cId="739259638" sldId="305"/>
            <ac:spMk id="3" creationId="{58527B66-3FA7-57C4-7922-B5E35C6495E9}"/>
          </ac:spMkLst>
        </pc:spChg>
        <pc:picChg chg="add mod">
          <ac:chgData name="Siyi Du" userId="fc0149548d3e3b09" providerId="LiveId" clId="{0DC20267-E9EB-2B49-8C15-C6566D8BBF8D}" dt="2025-06-29T17:58:29.313" v="4781" actId="1076"/>
          <ac:picMkLst>
            <pc:docMk/>
            <pc:sldMk cId="739259638" sldId="305"/>
            <ac:picMk id="5" creationId="{65665BD7-5643-8340-3DDD-9EA6E34B22A4}"/>
          </ac:picMkLst>
        </pc:picChg>
      </pc:sldChg>
      <pc:sldChg chg="addSp modSp new mod">
        <pc:chgData name="Siyi Du" userId="fc0149548d3e3b09" providerId="LiveId" clId="{0DC20267-E9EB-2B49-8C15-C6566D8BBF8D}" dt="2025-06-29T17:59:18.497" v="4839" actId="1076"/>
        <pc:sldMkLst>
          <pc:docMk/>
          <pc:sldMk cId="1987513849" sldId="306"/>
        </pc:sldMkLst>
        <pc:spChg chg="mod">
          <ac:chgData name="Siyi Du" userId="fc0149548d3e3b09" providerId="LiveId" clId="{0DC20267-E9EB-2B49-8C15-C6566D8BBF8D}" dt="2025-06-29T17:59:03.390" v="4836" actId="20577"/>
          <ac:spMkLst>
            <pc:docMk/>
            <pc:sldMk cId="1987513849" sldId="306"/>
            <ac:spMk id="2" creationId="{CDEE24F7-8A25-E342-7685-CDE01464F04F}"/>
          </ac:spMkLst>
        </pc:spChg>
        <pc:picChg chg="add mod">
          <ac:chgData name="Siyi Du" userId="fc0149548d3e3b09" providerId="LiveId" clId="{0DC20267-E9EB-2B49-8C15-C6566D8BBF8D}" dt="2025-06-29T17:59:18.497" v="4839" actId="1076"/>
          <ac:picMkLst>
            <pc:docMk/>
            <pc:sldMk cId="1987513849" sldId="306"/>
            <ac:picMk id="5" creationId="{34752EC1-695A-68F2-4C85-37F2486DDF0E}"/>
          </ac:picMkLst>
        </pc:picChg>
      </pc:sldChg>
      <pc:sldChg chg="addSp modSp new mod modNotesTx">
        <pc:chgData name="Siyi Du" userId="fc0149548d3e3b09" providerId="LiveId" clId="{0DC20267-E9EB-2B49-8C15-C6566D8BBF8D}" dt="2025-06-29T18:02:44.557" v="5240" actId="20577"/>
        <pc:sldMkLst>
          <pc:docMk/>
          <pc:sldMk cId="1845325348" sldId="307"/>
        </pc:sldMkLst>
        <pc:spChg chg="mod">
          <ac:chgData name="Siyi Du" userId="fc0149548d3e3b09" providerId="LiveId" clId="{0DC20267-E9EB-2B49-8C15-C6566D8BBF8D}" dt="2025-06-29T17:59:32.379" v="4842" actId="27636"/>
          <ac:spMkLst>
            <pc:docMk/>
            <pc:sldMk cId="1845325348" sldId="307"/>
            <ac:spMk id="2" creationId="{2D1756EF-6344-72C4-81B2-A08301F55216}"/>
          </ac:spMkLst>
        </pc:spChg>
        <pc:spChg chg="mod">
          <ac:chgData name="Siyi Du" userId="fc0149548d3e3b09" providerId="LiveId" clId="{0DC20267-E9EB-2B49-8C15-C6566D8BBF8D}" dt="2025-06-29T18:02:30.559" v="5216" actId="20577"/>
          <ac:spMkLst>
            <pc:docMk/>
            <pc:sldMk cId="1845325348" sldId="307"/>
            <ac:spMk id="3" creationId="{61CAE986-8B83-12F8-434E-4F8C382C635D}"/>
          </ac:spMkLst>
        </pc:spChg>
        <pc:picChg chg="add mod">
          <ac:chgData name="Siyi Du" userId="fc0149548d3e3b09" providerId="LiveId" clId="{0DC20267-E9EB-2B49-8C15-C6566D8BBF8D}" dt="2025-06-29T17:59:52.050" v="4848" actId="1076"/>
          <ac:picMkLst>
            <pc:docMk/>
            <pc:sldMk cId="1845325348" sldId="307"/>
            <ac:picMk id="5" creationId="{538BC445-7418-4C1F-10AE-977C55BBBD96}"/>
          </ac:picMkLst>
        </pc:picChg>
      </pc:sldChg>
      <pc:sldChg chg="addSp modSp new mod">
        <pc:chgData name="Siyi Du" userId="fc0149548d3e3b09" providerId="LiveId" clId="{0DC20267-E9EB-2B49-8C15-C6566D8BBF8D}" dt="2025-06-29T18:04:32.413" v="5340" actId="20577"/>
        <pc:sldMkLst>
          <pc:docMk/>
          <pc:sldMk cId="1669146439" sldId="308"/>
        </pc:sldMkLst>
        <pc:spChg chg="mod">
          <ac:chgData name="Siyi Du" userId="fc0149548d3e3b09" providerId="LiveId" clId="{0DC20267-E9EB-2B49-8C15-C6566D8BBF8D}" dt="2025-06-29T18:02:58.041" v="5243" actId="27636"/>
          <ac:spMkLst>
            <pc:docMk/>
            <pc:sldMk cId="1669146439" sldId="308"/>
            <ac:spMk id="2" creationId="{AE888DDD-8F08-F239-B928-E885DACC7027}"/>
          </ac:spMkLst>
        </pc:spChg>
        <pc:spChg chg="mod">
          <ac:chgData name="Siyi Du" userId="fc0149548d3e3b09" providerId="LiveId" clId="{0DC20267-E9EB-2B49-8C15-C6566D8BBF8D}" dt="2025-06-29T18:04:32.413" v="5340" actId="20577"/>
          <ac:spMkLst>
            <pc:docMk/>
            <pc:sldMk cId="1669146439" sldId="308"/>
            <ac:spMk id="3" creationId="{7857C74A-EB8E-6309-401A-EB41FC22F74F}"/>
          </ac:spMkLst>
        </pc:spChg>
        <pc:picChg chg="add mod">
          <ac:chgData name="Siyi Du" userId="fc0149548d3e3b09" providerId="LiveId" clId="{0DC20267-E9EB-2B49-8C15-C6566D8BBF8D}" dt="2025-06-29T18:03:13.832" v="5246" actId="1076"/>
          <ac:picMkLst>
            <pc:docMk/>
            <pc:sldMk cId="1669146439" sldId="308"/>
            <ac:picMk id="5" creationId="{A7D2978E-604D-2134-7C55-DB42A493E345}"/>
          </ac:picMkLst>
        </pc:picChg>
      </pc:sldChg>
      <pc:sldChg chg="addSp modSp new mod">
        <pc:chgData name="Siyi Du" userId="fc0149548d3e3b09" providerId="LiveId" clId="{0DC20267-E9EB-2B49-8C15-C6566D8BBF8D}" dt="2025-06-29T18:06:12.158" v="5495" actId="20577"/>
        <pc:sldMkLst>
          <pc:docMk/>
          <pc:sldMk cId="904068136" sldId="309"/>
        </pc:sldMkLst>
        <pc:spChg chg="mod">
          <ac:chgData name="Siyi Du" userId="fc0149548d3e3b09" providerId="LiveId" clId="{0DC20267-E9EB-2B49-8C15-C6566D8BBF8D}" dt="2025-06-29T18:04:54.242" v="5364" actId="20577"/>
          <ac:spMkLst>
            <pc:docMk/>
            <pc:sldMk cId="904068136" sldId="309"/>
            <ac:spMk id="2" creationId="{50ED1A08-EE8A-2CD3-137D-EC8FDEE936FC}"/>
          </ac:spMkLst>
        </pc:spChg>
        <pc:spChg chg="mod">
          <ac:chgData name="Siyi Du" userId="fc0149548d3e3b09" providerId="LiveId" clId="{0DC20267-E9EB-2B49-8C15-C6566D8BBF8D}" dt="2025-06-29T18:06:12.158" v="5495" actId="20577"/>
          <ac:spMkLst>
            <pc:docMk/>
            <pc:sldMk cId="904068136" sldId="309"/>
            <ac:spMk id="3" creationId="{B8C616EF-36AE-B6F6-E2F6-B3193BCE6130}"/>
          </ac:spMkLst>
        </pc:spChg>
        <pc:picChg chg="add mod modCrop">
          <ac:chgData name="Siyi Du" userId="fc0149548d3e3b09" providerId="LiveId" clId="{0DC20267-E9EB-2B49-8C15-C6566D8BBF8D}" dt="2025-06-29T18:05:29.010" v="5371" actId="1076"/>
          <ac:picMkLst>
            <pc:docMk/>
            <pc:sldMk cId="904068136" sldId="309"/>
            <ac:picMk id="5" creationId="{D794A703-2203-16B2-896F-B15A0EDE5597}"/>
          </ac:picMkLst>
        </pc:picChg>
      </pc:sldChg>
      <pc:sldChg chg="modSp new mod">
        <pc:chgData name="Siyi Du" userId="fc0149548d3e3b09" providerId="LiveId" clId="{0DC20267-E9EB-2B49-8C15-C6566D8BBF8D}" dt="2025-06-29T18:09:21.173" v="5792" actId="20577"/>
        <pc:sldMkLst>
          <pc:docMk/>
          <pc:sldMk cId="2550336947" sldId="310"/>
        </pc:sldMkLst>
        <pc:spChg chg="mod">
          <ac:chgData name="Siyi Du" userId="fc0149548d3e3b09" providerId="LiveId" clId="{0DC20267-E9EB-2B49-8C15-C6566D8BBF8D}" dt="2025-06-29T18:06:47.304" v="5535" actId="20577"/>
          <ac:spMkLst>
            <pc:docMk/>
            <pc:sldMk cId="2550336947" sldId="310"/>
            <ac:spMk id="2" creationId="{B262CCC6-DAD3-2E55-5CD0-174AEAB368E0}"/>
          </ac:spMkLst>
        </pc:spChg>
        <pc:spChg chg="mod">
          <ac:chgData name="Siyi Du" userId="fc0149548d3e3b09" providerId="LiveId" clId="{0DC20267-E9EB-2B49-8C15-C6566D8BBF8D}" dt="2025-06-29T18:09:21.173" v="5792" actId="20577"/>
          <ac:spMkLst>
            <pc:docMk/>
            <pc:sldMk cId="2550336947" sldId="310"/>
            <ac:spMk id="3" creationId="{1CA9B16A-8DDF-74D8-7AD5-F10EA22401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6D6B1180-0562-4B2D-20D0-4DCD2551C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>
            <a:extLst>
              <a:ext uri="{FF2B5EF4-FFF2-40B4-BE49-F238E27FC236}">
                <a16:creationId xmlns:a16="http://schemas.microsoft.com/office/drawing/2014/main" id="{64E7EF1D-39AE-E888-53D1-5492945E25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>
            <a:extLst>
              <a:ext uri="{FF2B5EF4-FFF2-40B4-BE49-F238E27FC236}">
                <a16:creationId xmlns:a16="http://schemas.microsoft.com/office/drawing/2014/main" id="{E7716223-7489-D909-9492-8EDF428EB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>
            <a:extLst>
              <a:ext uri="{FF2B5EF4-FFF2-40B4-BE49-F238E27FC236}">
                <a16:creationId xmlns:a16="http://schemas.microsoft.com/office/drawing/2014/main" id="{EC3E3625-F414-E77D-D2DE-E921A6AAB6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9813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generation, image editing, visual comprehension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132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5427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209C-348E-092E-469C-DA5FF1CB3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466E3F-9C76-977A-0506-0E7E41D79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12B9F-EBDE-F5A0-D40C-7C7031E63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6BB53-DAEA-D0C4-EEB4-F7390C20AA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364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VQGAN performs </a:t>
            </a:r>
            <a:r>
              <a:rPr lang="en-US" dirty="0" err="1"/>
              <a:t>CutMix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337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F77"/>
              </a:buClr>
              <a:buSzPts val="6000"/>
              <a:buFont typeface="Arial"/>
              <a:buNone/>
              <a:defRPr sz="6000">
                <a:solidFill>
                  <a:srgbClr val="003F7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>
            <a:spLocks noGrp="1"/>
          </p:cNvSpPr>
          <p:nvPr>
            <p:ph type="title"/>
          </p:nvPr>
        </p:nvSpPr>
        <p:spPr>
          <a:xfrm>
            <a:off x="838200" y="419475"/>
            <a:ext cx="10515600" cy="5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F77"/>
              </a:buClr>
              <a:buSzPts val="3600"/>
              <a:buFont typeface="Arial"/>
              <a:buNone/>
              <a:defRPr sz="3600" b="1">
                <a:solidFill>
                  <a:srgbClr val="003F7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body" idx="1"/>
          </p:nvPr>
        </p:nvSpPr>
        <p:spPr>
          <a:xfrm>
            <a:off x="838200" y="1043608"/>
            <a:ext cx="10515600" cy="513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dt" idx="10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ftr" idx="11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8"/>
          <p:cNvCxnSpPr/>
          <p:nvPr/>
        </p:nvCxnSpPr>
        <p:spPr>
          <a:xfrm>
            <a:off x="838200" y="953560"/>
            <a:ext cx="1051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dt" idx="10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ftr" idx="11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dt" idx="10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ftr" idx="11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 rot="5400000">
            <a:off x="3890514" y="-1226689"/>
            <a:ext cx="4410972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ftr" idx="11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41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8616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/>
          <p:nvPr/>
        </p:nvSpPr>
        <p:spPr>
          <a:xfrm>
            <a:off x="0" y="0"/>
            <a:ext cx="12192000" cy="99391"/>
          </a:xfrm>
          <a:prstGeom prst="rect">
            <a:avLst/>
          </a:prstGeom>
          <a:solidFill>
            <a:srgbClr val="003F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6"/>
          <p:cNvSpPr/>
          <p:nvPr/>
        </p:nvSpPr>
        <p:spPr>
          <a:xfrm>
            <a:off x="0" y="6649278"/>
            <a:ext cx="12192000" cy="251584"/>
          </a:xfrm>
          <a:prstGeom prst="rect">
            <a:avLst/>
          </a:prstGeom>
          <a:solidFill>
            <a:srgbClr val="003F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4724400" y="65826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518073" y="1041400"/>
            <a:ext cx="1115585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n-US" sz="5400" b="1" dirty="0" err="1"/>
              <a:t>BioMedIA</a:t>
            </a:r>
            <a:r>
              <a:rPr lang="en-US" sz="5400" b="1" dirty="0"/>
              <a:t> Reading Group</a:t>
            </a:r>
            <a:endParaRPr sz="54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Presenter: Siyi Du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2025-07-03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C6A3-1D1E-9C98-768F-FB7784FF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69F3C-CAED-59DD-E108-BDD1D17E0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730262"/>
            <a:ext cx="10515600" cy="14467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Use a dual-stream transformer backbone</a:t>
            </a:r>
          </a:p>
          <a:p>
            <a:pPr>
              <a:lnSpc>
                <a:spcPct val="150000"/>
              </a:lnSpc>
            </a:pPr>
            <a:r>
              <a:rPr lang="en-US" dirty="0"/>
              <a:t>Output transformed query tokens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6A7D7-9BDC-954C-EC70-DC8AD88AFA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416B4-2BC9-C035-509B-4A40EA52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39" y="1043608"/>
            <a:ext cx="4878754" cy="3145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1D47E8-41FD-418B-AF35-BA39F0C99449}"/>
              </a:ext>
            </a:extLst>
          </p:cNvPr>
          <p:cNvSpPr/>
          <p:nvPr/>
        </p:nvSpPr>
        <p:spPr>
          <a:xfrm>
            <a:off x="3235569" y="1043608"/>
            <a:ext cx="615462" cy="26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BB1A9-0D2C-1DDA-127F-A3E776E940B3}"/>
              </a:ext>
            </a:extLst>
          </p:cNvPr>
          <p:cNvSpPr txBox="1"/>
          <p:nvPr/>
        </p:nvSpPr>
        <p:spPr>
          <a:xfrm>
            <a:off x="1961662" y="1617784"/>
            <a:ext cx="1397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Learnable query tokens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BF02D-D759-5EA5-16B9-9D3B9EA4ED09}"/>
              </a:ext>
            </a:extLst>
          </p:cNvPr>
          <p:cNvSpPr/>
          <p:nvPr/>
        </p:nvSpPr>
        <p:spPr>
          <a:xfrm>
            <a:off x="2968381" y="2708613"/>
            <a:ext cx="882650" cy="127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50A6A4-BA98-E313-0B5B-537C5F94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10"/>
          <a:stretch>
            <a:fillRect/>
          </a:stretch>
        </p:blipFill>
        <p:spPr>
          <a:xfrm>
            <a:off x="4871916" y="5264905"/>
            <a:ext cx="1353298" cy="3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9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1803-3639-5074-CAE2-C1E60182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Representation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8E2D6-F6A8-3169-E239-A4B44618B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b="1" dirty="0"/>
              <a:t>Neural Discrete Representation Learning </a:t>
            </a:r>
            <a:r>
              <a:rPr lang="en-US" dirty="0"/>
              <a:t>(NIPS 2017)</a:t>
            </a:r>
          </a:p>
          <a:p>
            <a:pPr>
              <a:lnSpc>
                <a:spcPct val="150000"/>
              </a:lnSpc>
            </a:pPr>
            <a:r>
              <a:rPr lang="en-US" dirty="0"/>
              <a:t>Define a latent embedding codebook</a:t>
            </a:r>
          </a:p>
          <a:p>
            <a:pPr>
              <a:lnSpc>
                <a:spcPct val="150000"/>
              </a:lnSpc>
            </a:pPr>
            <a:r>
              <a:rPr lang="en-US" dirty="0"/>
              <a:t>Each visual feature is replaced by the nearest embedding in the codebook to get </a:t>
            </a:r>
            <a:r>
              <a:rPr lang="en-US" dirty="0" err="1"/>
              <a:t>z_q</a:t>
            </a:r>
            <a:r>
              <a:rPr lang="en-US" dirty="0"/>
              <a:t>(x)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Training objective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2B1AD-39EF-D545-519C-6E9B8BF0CF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5F9F7-6246-AD4F-3158-050E4D6E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40"/>
          <a:stretch>
            <a:fillRect/>
          </a:stretch>
        </p:blipFill>
        <p:spPr>
          <a:xfrm>
            <a:off x="2753457" y="4042361"/>
            <a:ext cx="6685085" cy="2561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D532E-4E77-C924-39CB-5C95D12F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407" y="1609564"/>
            <a:ext cx="903633" cy="283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45826E-5089-AA3F-EE7A-EE79B162F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137" y="2372136"/>
            <a:ext cx="4783505" cy="447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0CAC22-FDFD-354A-51B7-4D017A43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254" y="3178783"/>
            <a:ext cx="6236676" cy="457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0338B5-F19C-8C91-A51C-398B8B6B1ED1}"/>
              </a:ext>
            </a:extLst>
          </p:cNvPr>
          <p:cNvSpPr txBox="1"/>
          <p:nvPr/>
        </p:nvSpPr>
        <p:spPr>
          <a:xfrm>
            <a:off x="2417884" y="3633561"/>
            <a:ext cx="1881554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Reconstruction loss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A1B43-BCE0-26C9-8C27-CF499E9EED9C}"/>
              </a:ext>
            </a:extLst>
          </p:cNvPr>
          <p:cNvSpPr txBox="1"/>
          <p:nvPr/>
        </p:nvSpPr>
        <p:spPr>
          <a:xfrm>
            <a:off x="7556988" y="3654941"/>
            <a:ext cx="1881554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Commitment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1BDF9-B757-2D51-3E4C-7804EFB7CE64}"/>
              </a:ext>
            </a:extLst>
          </p:cNvPr>
          <p:cNvSpPr txBox="1"/>
          <p:nvPr/>
        </p:nvSpPr>
        <p:spPr>
          <a:xfrm>
            <a:off x="5087815" y="3654941"/>
            <a:ext cx="1881554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Codebook 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C61E4-B403-A4A2-0365-871BABCA28EC}"/>
              </a:ext>
            </a:extLst>
          </p:cNvPr>
          <p:cNvSpPr txBox="1"/>
          <p:nvPr/>
        </p:nvSpPr>
        <p:spPr>
          <a:xfrm>
            <a:off x="9639300" y="3565307"/>
            <a:ext cx="1881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Encourages the encoder to </a:t>
            </a:r>
            <a:r>
              <a:rPr lang="en-CA" b="1" dirty="0"/>
              <a:t>commit</a:t>
            </a:r>
            <a:r>
              <a:rPr lang="en-CA" dirty="0"/>
              <a:t> to the chosen codebook 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EE79-7C22-190A-DBF0-3099147F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906D3-8B51-7CC7-F3EF-E96EA3BEE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Quantize each visual feature to a token in the codebook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91D49-584F-572C-7129-2499C7919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41767-7484-69F8-A3C7-BD4DA140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08" y="1511730"/>
            <a:ext cx="7772400" cy="128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0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8161E-34C2-3CB1-5606-B63547F87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67F5C-A859-02EC-09D0-043BAAD6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D0C4BC0-05CB-D070-6475-0D727748C62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6330" y="3888628"/>
                <a:ext cx="11166231" cy="240666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Learn a recursive sequence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The appended visual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accounts for the increased attribute loss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over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,..,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 the final token sequence for the image x0, which encodes all visual attributes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D0C4BC0-05CB-D070-6475-0D727748C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6330" y="3888628"/>
                <a:ext cx="11166231" cy="2406664"/>
              </a:xfrm>
              <a:blipFill>
                <a:blip r:embed="rId2"/>
                <a:stretch>
                  <a:fillRect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0267C-D45F-7818-8E01-824361C4DD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8B8519-3F49-F8E3-BE15-B268FA96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70" y="4819195"/>
            <a:ext cx="4791488" cy="688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A394B7-C1FF-F21B-8810-8C5FDEDBD7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12"/>
          <a:stretch>
            <a:fillRect/>
          </a:stretch>
        </p:blipFill>
        <p:spPr>
          <a:xfrm>
            <a:off x="2824103" y="1130541"/>
            <a:ext cx="6543794" cy="2600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6D80E7-A5BD-A9F7-8289-DF2AB6859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101" y="3950052"/>
            <a:ext cx="2554276" cy="3013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03039E-44B6-17AC-B4C4-82AEF8142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939" y="3950052"/>
            <a:ext cx="1156819" cy="302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DF9ADD-EBD4-3B63-296B-8A1B9922432B}"/>
              </a:ext>
            </a:extLst>
          </p:cNvPr>
          <p:cNvSpPr txBox="1"/>
          <p:nvPr/>
        </p:nvSpPr>
        <p:spPr>
          <a:xfrm>
            <a:off x="8560650" y="3912888"/>
            <a:ext cx="2554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dirty="0"/>
              <a:t> means DDT network</a:t>
            </a:r>
          </a:p>
        </p:txBody>
      </p:sp>
    </p:spTree>
    <p:extLst>
      <p:ext uri="{BB962C8B-B14F-4D97-AF65-F5344CB8AC3E}">
        <p14:creationId xmlns:p14="http://schemas.microsoft.com/office/powerpoint/2010/main" val="160125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C8A4-31C9-93DA-9DD9-F0FA3FCC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42CDDE-3710-2DAC-37DA-6CD5E840986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851532" y="1043608"/>
                <a:ext cx="3502268" cy="5133355"/>
              </a:xfrm>
            </p:spPr>
            <p:txBody>
              <a:bodyPr/>
              <a:lstStyle/>
              <a:p>
                <a:r>
                  <a:rPr lang="en-US" dirty="0"/>
                  <a:t>Learn a recursive sequence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The appended visual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accounts for the increased attribute loss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over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the final token sequence for the image x0, which encodes all visual attributes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42CDDE-3710-2DAC-37DA-6CD5E840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51532" y="1043608"/>
                <a:ext cx="3502268" cy="5133355"/>
              </a:xfrm>
              <a:blipFill>
                <a:blip r:embed="rId2"/>
                <a:stretch>
                  <a:fillRect t="-494" r="-2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69ADF-22D3-E1F7-A61C-ED080E6F4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4D783-7115-6972-04F1-5AC64A98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5426" y="1144633"/>
            <a:ext cx="4294524" cy="5133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C1D2B-48E1-D072-A287-7A84B53EE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824" y="1247234"/>
            <a:ext cx="3381018" cy="525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DFF3F2-8C8F-C7A3-8B87-D6470AAE2F37}"/>
              </a:ext>
            </a:extLst>
          </p:cNvPr>
          <p:cNvSpPr/>
          <p:nvPr/>
        </p:nvSpPr>
        <p:spPr>
          <a:xfrm>
            <a:off x="-782515" y="1144633"/>
            <a:ext cx="2675142" cy="2117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B9E719-BDFF-5C72-D605-12EEAA95BDCD}"/>
              </a:ext>
            </a:extLst>
          </p:cNvPr>
          <p:cNvSpPr/>
          <p:nvPr/>
        </p:nvSpPr>
        <p:spPr>
          <a:xfrm>
            <a:off x="390730" y="1247234"/>
            <a:ext cx="2675142" cy="728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FAC77A-9F6B-D881-D14C-40A016D3DBFF}"/>
              </a:ext>
            </a:extLst>
          </p:cNvPr>
          <p:cNvSpPr/>
          <p:nvPr/>
        </p:nvSpPr>
        <p:spPr>
          <a:xfrm>
            <a:off x="-195892" y="1855177"/>
            <a:ext cx="2675142" cy="1076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BC816-5A8A-134F-2A06-1239278B610F}"/>
              </a:ext>
            </a:extLst>
          </p:cNvPr>
          <p:cNvSpPr/>
          <p:nvPr/>
        </p:nvSpPr>
        <p:spPr>
          <a:xfrm>
            <a:off x="-946841" y="3141760"/>
            <a:ext cx="2019503" cy="2335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47AB7-4A1C-63AB-78A4-8F66D6920C40}"/>
              </a:ext>
            </a:extLst>
          </p:cNvPr>
          <p:cNvSpPr/>
          <p:nvPr/>
        </p:nvSpPr>
        <p:spPr>
          <a:xfrm>
            <a:off x="62910" y="5233606"/>
            <a:ext cx="2019503" cy="892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5FB6D-9D01-8836-5442-5C57AA8461D6}"/>
              </a:ext>
            </a:extLst>
          </p:cNvPr>
          <p:cNvSpPr txBox="1"/>
          <p:nvPr/>
        </p:nvSpPr>
        <p:spPr>
          <a:xfrm>
            <a:off x="484523" y="2722380"/>
            <a:ext cx="1337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Quantized visual tokens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63ECA-AC67-4A41-F474-1F7C375CA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325" y="1444235"/>
            <a:ext cx="2823356" cy="334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DF426D-2BDD-AD70-11A8-E19C4AE7F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50" y="2963217"/>
            <a:ext cx="3929327" cy="5647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99D819-0CC6-BB72-70A7-C87D730B3B11}"/>
              </a:ext>
            </a:extLst>
          </p:cNvPr>
          <p:cNvSpPr/>
          <p:nvPr/>
        </p:nvSpPr>
        <p:spPr>
          <a:xfrm>
            <a:off x="390730" y="2345167"/>
            <a:ext cx="1308978" cy="13554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7C8B96-B78A-D423-96D5-6AD71C91151B}"/>
              </a:ext>
            </a:extLst>
          </p:cNvPr>
          <p:cNvSpPr/>
          <p:nvPr/>
        </p:nvSpPr>
        <p:spPr>
          <a:xfrm>
            <a:off x="2361687" y="1667435"/>
            <a:ext cx="1308978" cy="203319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5C0AD6-EFE9-0689-DC44-EB9DB6C6BDE9}"/>
              </a:ext>
            </a:extLst>
          </p:cNvPr>
          <p:cNvSpPr/>
          <p:nvPr/>
        </p:nvSpPr>
        <p:spPr>
          <a:xfrm>
            <a:off x="1238137" y="5190564"/>
            <a:ext cx="2432527" cy="107624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3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476E-4F6D-26FC-591D-1D151F6F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DDT-</a:t>
            </a:r>
            <a:r>
              <a:rPr lang="en-US" dirty="0" err="1"/>
              <a:t>LLaVA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DF24A-7B5B-297D-1E21-67D405AF8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21606"/>
            <a:ext cx="10515600" cy="29169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Training objective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Training stage (DDT is trained on ImageNet and frozen)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Pre-training on 90% text-to-image pairs and 10% pure text data. 512 910B NPUs, two weeks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Supervised instruction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D4B51-D8CF-537C-6208-8315BD00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A3955-5E2A-857D-C0F9-C89D9CF16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05" y="1009820"/>
            <a:ext cx="7772400" cy="239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280D8-784B-0BC3-9DA4-ABCA3F366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58" y="3906279"/>
            <a:ext cx="3154973" cy="853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91555-E37B-E59A-2F41-1D9E02D7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729" y="1204856"/>
            <a:ext cx="2807296" cy="36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23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0BB-13E7-DD2D-404C-16B23629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Zero-shot image synthesis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A996F-71A8-A82E-3D68-E08CF95A60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BB967-1EB3-C6DC-A76E-91817DE8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9" y="1247189"/>
            <a:ext cx="10671669" cy="392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3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ADE6-A5BF-DE7C-FF43-BDA32803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Zero-shot image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7CE1C-FF0D-4902-4E37-F8228D3EE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4396154"/>
            <a:ext cx="10515600" cy="1780809"/>
          </a:xfrm>
        </p:spPr>
        <p:txBody>
          <a:bodyPr/>
          <a:lstStyle/>
          <a:p>
            <a:r>
              <a:rPr lang="en-US" dirty="0"/>
              <a:t>Better align with the object attributes and the spatial relationships specified in the prompt.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C156A-C5D3-0732-6218-23203344F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BA0A09-40B9-0EFC-03E4-38F8C822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775"/>
          <a:stretch>
            <a:fillRect/>
          </a:stretch>
        </p:blipFill>
        <p:spPr>
          <a:xfrm>
            <a:off x="1105823" y="1230924"/>
            <a:ext cx="9980353" cy="298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822C-ACE8-97FC-8ABE-97437A86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Zero-shot instruction-based image editing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051FF-B53C-9E23-EC22-7D505D35E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B37D2-D810-5FDC-7725-3E9A1B91D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27288-20DF-5A40-357A-D02AB0FF5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54" y="1459524"/>
            <a:ext cx="5469984" cy="30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08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4CDAD-7547-CF4D-2194-7EE701E7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6580E-95D3-A435-5051-2D88652B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Zero-shot instruction-based image editing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8AAFD-A1E3-E612-06AA-A73828CDA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16477"/>
            <a:ext cx="10515600" cy="890579"/>
          </a:xfrm>
        </p:spPr>
        <p:txBody>
          <a:bodyPr>
            <a:normAutofit/>
          </a:bodyPr>
          <a:lstStyle/>
          <a:p>
            <a:r>
              <a:rPr lang="en-US" dirty="0"/>
              <a:t>It not only effectively comprehends the instruction to execute editing, but also excels at preserving image fidelity, which is rarely seen in prior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6888F-9CCE-71A1-1D2C-8AC040AE9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17434-3106-C7D2-9818-DC419491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09397"/>
            <a:ext cx="9144000" cy="43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8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75D66D7-3A76-F1A4-BD8B-BED657D2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>
            <a:extLst>
              <a:ext uri="{FF2B5EF4-FFF2-40B4-BE49-F238E27FC236}">
                <a16:creationId xmlns:a16="http://schemas.microsoft.com/office/drawing/2014/main" id="{B6FEC90D-A0A7-B87C-AECE-E45CA402D9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4658105"/>
            <a:ext cx="9144000" cy="69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1800" dirty="0"/>
              <a:t>CVPR 2025 (</a:t>
            </a:r>
            <a:r>
              <a:rPr lang="en-CA" sz="1800" dirty="0"/>
              <a:t>Best Student Paper Honorable Mention</a:t>
            </a:r>
            <a:r>
              <a:rPr lang="en-US" sz="1800" dirty="0"/>
              <a:t>)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DBB1C-27F4-45BB-5EDB-84965684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7" y="1500389"/>
            <a:ext cx="12001025" cy="281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0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726D-9816-BAAA-698E-8E385850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Vision-Language Comprehension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27B66-3FA7-57C4-7922-B5E35C649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345723"/>
            <a:ext cx="10515600" cy="8312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14EC8-6C15-BD5C-B8CF-FBA058DDC7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65BD7-5643-8340-3DDD-9EA6E34B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37" y="1348258"/>
            <a:ext cx="9690325" cy="37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5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24F7-8A25-E342-7685-CDE01464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DDT outperforms other spatial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7DF21-5891-CBC6-AAF5-EE5D77F9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FD8A2-4651-634F-89A5-D20DE57C5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52EC1-695A-68F2-4C85-37F2486D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769" y="1855636"/>
            <a:ext cx="5922461" cy="22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13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56EF-6344-72C4-81B2-A08301F5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DDT Tokens are Recursive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AE986-8B83-12F8-434E-4F8C382C6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8676" y="1043608"/>
            <a:ext cx="4355123" cy="5133355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600" b="1" dirty="0"/>
              <a:t>Counterfactual interpolation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Replace a subset of tokens with those from another image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DDT tokens ensure that only the attributes captured by the substituted tokens change in the generated counterfactuals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Allow seamless semantic blending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A946F-F2E5-215B-F9AC-9D223F783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BC445-7418-4C1F-10AE-977C55BB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2" y="1514066"/>
            <a:ext cx="6494585" cy="44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25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8DDD-8F08-F239-B928-E885DACC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DDT Tokens are Recursive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7C74A-EB8E-6309-401A-EB41FC22F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02175"/>
            <a:ext cx="10515600" cy="19747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Input a subset of the first t timestep tokens that are autoregressively sampled by DDT-</a:t>
            </a:r>
            <a:r>
              <a:rPr lang="en-US" dirty="0" err="1"/>
              <a:t>LLaMA</a:t>
            </a:r>
            <a:r>
              <a:rPr lang="en-US" dirty="0"/>
              <a:t>, into the decoder for image synthesis</a:t>
            </a:r>
          </a:p>
          <a:p>
            <a:pPr>
              <a:lnSpc>
                <a:spcPct val="150000"/>
              </a:lnSpc>
            </a:pPr>
            <a:r>
              <a:rPr lang="en-US" dirty="0"/>
              <a:t>Image’s attributes are progressively recovered when increasing the number of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51926-74F1-D50B-8C89-3018B7C54A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2978E-604D-2134-7C55-DB42A493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111" y="1043608"/>
            <a:ext cx="8179777" cy="30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46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1A08-EE8A-2CD3-137D-EC8FDEE9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Comprehension 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616EF-36AE-B6F6-E2F6-B3193BCE6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51132"/>
            <a:ext cx="10515600" cy="1525832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Perplexity of text generation</a:t>
            </a:r>
          </a:p>
          <a:p>
            <a:r>
              <a:rPr lang="en-US" dirty="0"/>
              <a:t>Lower means the model is more confident and less confused with the generated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6869A-99B6-ECFC-628B-2495DBA30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4A703-2203-16B2-896F-B15A0EDE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75" t="4042" r="1928" b="-4042"/>
          <a:stretch>
            <a:fillRect/>
          </a:stretch>
        </p:blipFill>
        <p:spPr>
          <a:xfrm>
            <a:off x="3258527" y="1187688"/>
            <a:ext cx="4953488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CCC6-DAD3-2E55-5CD0-174AEAB3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9B16A-8DDF-74D8-7AD5-F10EA2240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Propose DDT to learn discrete, recursive visual tokens by recovering visual attributes lost in the diffusion process</a:t>
            </a:r>
          </a:p>
          <a:p>
            <a:pPr>
              <a:lnSpc>
                <a:spcPct val="150000"/>
              </a:lnSpc>
            </a:pPr>
            <a:r>
              <a:rPr lang="en-US" dirty="0"/>
              <a:t>Show the outperformance </a:t>
            </a:r>
            <a:r>
              <a:rPr lang="en-US"/>
              <a:t>and potential of </a:t>
            </a:r>
            <a:r>
              <a:rPr lang="en-US" dirty="0"/>
              <a:t>the new MLLM based on DDT tokenization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7DA96-A062-C975-FAEE-84ADF9F479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36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1012-0D8C-CB86-6B36-F29D7113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Logic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82DCA-C724-76F3-A1C1-B9FDB013F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Introduction</a:t>
            </a:r>
          </a:p>
          <a:p>
            <a:r>
              <a:rPr lang="en-US" dirty="0"/>
              <a:t>MLLM comprehension and generalization challenges</a:t>
            </a:r>
          </a:p>
          <a:p>
            <a:r>
              <a:rPr lang="en-US" dirty="0"/>
              <a:t>Two directions: cascading and tokenization (figures)</a:t>
            </a:r>
          </a:p>
          <a:p>
            <a:r>
              <a:rPr lang="en-US" dirty="0"/>
              <a:t>Problem: spatial tokens are impossible language for LLM to master (figure)</a:t>
            </a:r>
          </a:p>
          <a:p>
            <a:r>
              <a:rPr lang="en-US" dirty="0"/>
              <a:t>Proposed method and contribution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Method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encoder architecture (figure from previous paper)</a:t>
            </a:r>
          </a:p>
          <a:p>
            <a:r>
              <a:rPr lang="en-US" dirty="0"/>
              <a:t>quantizer (how to update the dictionary)</a:t>
            </a:r>
          </a:p>
          <a:p>
            <a:r>
              <a:rPr lang="en-US" dirty="0"/>
              <a:t>MLLM training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2BA2B-7381-18AE-890D-D78C35CF6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2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CFC2-9901-6B5C-0AB1-E1385FD6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humans expect from MLLMs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8CA09-19B6-46A2-56B8-41270CF54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109215"/>
            <a:ext cx="10515600" cy="1493529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Challenges in unifying these two objectives</a:t>
            </a:r>
          </a:p>
          <a:p>
            <a:pPr>
              <a:lnSpc>
                <a:spcPct val="150000"/>
              </a:lnSpc>
            </a:pPr>
            <a:r>
              <a:rPr lang="en-US" dirty="0"/>
              <a:t>Comprehension: pursues many-to-one mapping</a:t>
            </a:r>
          </a:p>
          <a:p>
            <a:pPr>
              <a:lnSpc>
                <a:spcPct val="150000"/>
              </a:lnSpc>
            </a:pPr>
            <a:r>
              <a:rPr lang="en-US" dirty="0"/>
              <a:t>Generation: one-to-one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BD324-A06E-58B5-9F84-77D07CF76C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The science of happier dogs: 5 tips to help your canine friends live their  best life">
            <a:extLst>
              <a:ext uri="{FF2B5EF4-FFF2-40B4-BE49-F238E27FC236}">
                <a16:creationId xmlns:a16="http://schemas.microsoft.com/office/drawing/2014/main" id="{1A62D0EC-2FA2-7674-A443-F12B85FDA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3" r="17412" b="5931"/>
          <a:stretch>
            <a:fillRect/>
          </a:stretch>
        </p:blipFill>
        <p:spPr bwMode="auto">
          <a:xfrm>
            <a:off x="1089546" y="2207079"/>
            <a:ext cx="977953" cy="97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Brain outline">
            <a:extLst>
              <a:ext uri="{FF2B5EF4-FFF2-40B4-BE49-F238E27FC236}">
                <a16:creationId xmlns:a16="http://schemas.microsoft.com/office/drawing/2014/main" id="{D81F0697-8C76-4C53-4773-A4221F103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9205" y="190376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2FD48-C0E1-1B3A-9BCC-A9021FAFAEB1}"/>
              </a:ext>
            </a:extLst>
          </p:cNvPr>
          <p:cNvSpPr txBox="1"/>
          <p:nvPr/>
        </p:nvSpPr>
        <p:spPr>
          <a:xfrm>
            <a:off x="1077152" y="1318992"/>
            <a:ext cx="141886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kind of dog is in this picture [IMG]?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841C9D-F0B9-662B-F14B-B00B80677E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941" t="6323" r="17393" b="3484"/>
          <a:stretch>
            <a:fillRect/>
          </a:stretch>
        </p:blipFill>
        <p:spPr>
          <a:xfrm>
            <a:off x="10011428" y="1850367"/>
            <a:ext cx="1044000" cy="104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EDBD8-DBA3-C9A3-51EF-227690C3B943}"/>
              </a:ext>
            </a:extLst>
          </p:cNvPr>
          <p:cNvSpPr txBox="1"/>
          <p:nvPr/>
        </p:nvSpPr>
        <p:spPr>
          <a:xfrm>
            <a:off x="4441352" y="2099357"/>
            <a:ext cx="1044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Golden retrieval.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81EF3E-E015-AC8B-60C4-5B58F820609C}"/>
              </a:ext>
            </a:extLst>
          </p:cNvPr>
          <p:cNvSpPr txBox="1"/>
          <p:nvPr/>
        </p:nvSpPr>
        <p:spPr>
          <a:xfrm>
            <a:off x="6620516" y="1316534"/>
            <a:ext cx="141886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Turning the picture [IMG] into a sketch.</a:t>
            </a:r>
          </a:p>
        </p:txBody>
      </p:sp>
      <p:pic>
        <p:nvPicPr>
          <p:cNvPr id="13" name="Picture 2" descr="The science of happier dogs: 5 tips to help your canine friends live their  best life">
            <a:extLst>
              <a:ext uri="{FF2B5EF4-FFF2-40B4-BE49-F238E27FC236}">
                <a16:creationId xmlns:a16="http://schemas.microsoft.com/office/drawing/2014/main" id="{45AAEB39-04E5-9366-A736-5D4F37D22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3" r="17412" b="5931"/>
          <a:stretch>
            <a:fillRect/>
          </a:stretch>
        </p:blipFill>
        <p:spPr bwMode="auto">
          <a:xfrm>
            <a:off x="6620516" y="2204620"/>
            <a:ext cx="977953" cy="97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Brain outline">
            <a:extLst>
              <a:ext uri="{FF2B5EF4-FFF2-40B4-BE49-F238E27FC236}">
                <a16:creationId xmlns:a16="http://schemas.microsoft.com/office/drawing/2014/main" id="{C0CA21C2-771B-A085-D4D9-190393773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2081" y="1881067"/>
            <a:ext cx="914400" cy="9144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EE5C6C53-27D5-3279-D8DE-A7EFF153D178}"/>
              </a:ext>
            </a:extLst>
          </p:cNvPr>
          <p:cNvSpPr/>
          <p:nvPr/>
        </p:nvSpPr>
        <p:spPr>
          <a:xfrm>
            <a:off x="2417845" y="2278132"/>
            <a:ext cx="393290" cy="17698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7678A36-DB68-4851-6E85-7B37AE372974}"/>
              </a:ext>
            </a:extLst>
          </p:cNvPr>
          <p:cNvSpPr/>
          <p:nvPr/>
        </p:nvSpPr>
        <p:spPr>
          <a:xfrm>
            <a:off x="3882627" y="2272477"/>
            <a:ext cx="393290" cy="17698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70F2B6D-64A3-7478-DD94-2C3DAD8FC770}"/>
              </a:ext>
            </a:extLst>
          </p:cNvPr>
          <p:cNvSpPr/>
          <p:nvPr/>
        </p:nvSpPr>
        <p:spPr>
          <a:xfrm>
            <a:off x="8108399" y="2264044"/>
            <a:ext cx="393290" cy="17698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B9BB29E-DD8A-4796-6625-0BFFFF5F0304}"/>
              </a:ext>
            </a:extLst>
          </p:cNvPr>
          <p:cNvSpPr/>
          <p:nvPr/>
        </p:nvSpPr>
        <p:spPr>
          <a:xfrm>
            <a:off x="9436172" y="2254216"/>
            <a:ext cx="393290" cy="176980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43A1D-EE37-BE0F-CA16-9C97E014CC71}"/>
              </a:ext>
            </a:extLst>
          </p:cNvPr>
          <p:cNvSpPr txBox="1"/>
          <p:nvPr/>
        </p:nvSpPr>
        <p:spPr>
          <a:xfrm>
            <a:off x="2182760" y="3352799"/>
            <a:ext cx="2300749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Visual comprehension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3E2814-1765-7410-9005-BCD361757A9F}"/>
              </a:ext>
            </a:extLst>
          </p:cNvPr>
          <p:cNvSpPr txBox="1"/>
          <p:nvPr/>
        </p:nvSpPr>
        <p:spPr>
          <a:xfrm>
            <a:off x="8039379" y="3352799"/>
            <a:ext cx="2300749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Visual generation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78E13A-61EC-EB68-DFCB-500502A25229}"/>
              </a:ext>
            </a:extLst>
          </p:cNvPr>
          <p:cNvSpPr txBox="1"/>
          <p:nvPr/>
        </p:nvSpPr>
        <p:spPr>
          <a:xfrm>
            <a:off x="2919066" y="2709927"/>
            <a:ext cx="963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MLLM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89BB3B-9474-2D0D-18B6-A80FED94C822}"/>
              </a:ext>
            </a:extLst>
          </p:cNvPr>
          <p:cNvSpPr txBox="1"/>
          <p:nvPr/>
        </p:nvSpPr>
        <p:spPr>
          <a:xfrm>
            <a:off x="8529875" y="2655375"/>
            <a:ext cx="963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MLLM</a:t>
            </a:r>
          </a:p>
        </p:txBody>
      </p:sp>
    </p:spTree>
    <p:extLst>
      <p:ext uri="{BB962C8B-B14F-4D97-AF65-F5344CB8AC3E}">
        <p14:creationId xmlns:p14="http://schemas.microsoft.com/office/powerpoint/2010/main" val="165272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E446-D710-AC1A-4E2A-0CB02159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Combine LLMs and diffusion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F7BFD-BABD-82B0-212D-BB87A21DC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778140"/>
            <a:ext cx="10515600" cy="13988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dAR</a:t>
            </a:r>
            <a:r>
              <a:rPr lang="en-US" dirty="0"/>
              <a:t>: discrete autoregressive model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cAR</a:t>
            </a:r>
            <a:r>
              <a:rPr lang="en-US" dirty="0"/>
              <a:t>: continuous autoregressive model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5D0C7-DF49-7D59-BC51-81FFA39190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9ACA0-0549-527C-7825-725C1A2B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54" y="1424297"/>
            <a:ext cx="4741451" cy="2764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05D24-54A1-2DEB-05F4-72489331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37" y="1424297"/>
            <a:ext cx="4741452" cy="28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3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D757-225A-7474-0585-4AB6A13DA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B998-7673-738F-3C3A-240FE711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Combine LLMs and diffusion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4894D-A872-E122-557E-C1C96ADB4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394954"/>
            <a:ext cx="10515600" cy="2099194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Why discrete?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cAR</a:t>
            </a:r>
            <a:r>
              <a:rPr lang="en-US" dirty="0"/>
              <a:t> cannot inherit the successful infrastructure and </a:t>
            </a:r>
            <a:r>
              <a:rPr lang="en-CA" dirty="0"/>
              <a:t>training paradigm of LLMs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cAR</a:t>
            </a:r>
            <a:r>
              <a:rPr lang="en-US" dirty="0"/>
              <a:t> is more error-prone in next-token prediction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cAR</a:t>
            </a:r>
            <a:r>
              <a:rPr lang="en-US" dirty="0"/>
              <a:t> introduces unnecessary complexity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representations are less disentangled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1A98E-2430-5AD5-850B-B683A54CEE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B3148-A6A8-061F-E965-C4446398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54" y="1335809"/>
            <a:ext cx="4741451" cy="2764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7F9C92-FE2C-457D-C444-6476849F5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37" y="1335809"/>
            <a:ext cx="4741452" cy="2872132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59F64FE4-BE0C-CA68-8610-9A22DF547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0732" y="2325333"/>
            <a:ext cx="666135" cy="66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5F5A-E9EE-12B7-1572-59B3DFDF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not spatial tokenization?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B8591-51FE-678A-181E-141CFECC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124181"/>
            <a:ext cx="10515600" cy="205278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Spatial tokens used in existing work are not autoregressive.</a:t>
            </a:r>
          </a:p>
          <a:p>
            <a:pPr>
              <a:lnSpc>
                <a:spcPct val="150000"/>
              </a:lnSpc>
            </a:pPr>
            <a:r>
              <a:rPr lang="en-US" dirty="0"/>
              <a:t>Form an impossible language for LLM to master and violates </a:t>
            </a:r>
            <a:r>
              <a:rPr lang="en-CA" dirty="0"/>
              <a:t>policy improvement optimality in RL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E63F9-2EF8-6D37-1E3D-CF4440BF9D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DD715-5DF6-C22D-43AD-0A87B804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92" y="1223697"/>
            <a:ext cx="8986415" cy="26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8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8253-7ED5-91EE-39B3-C716E706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294E2-16D3-8C53-6D01-E6A82C1FB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Propose to learn visual tokens with recursive structure by discrete diffusion timestep tokenization (DDT)</a:t>
            </a:r>
          </a:p>
          <a:p>
            <a:pPr>
              <a:lnSpc>
                <a:spcPct val="150000"/>
              </a:lnSpc>
            </a:pPr>
            <a:r>
              <a:rPr lang="en-US" dirty="0"/>
              <a:t>Propose a novel way to integrate LLMs and diffusion models with their DDT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Achieve a new SOTA for multimodal comprehension and generalization with a tokenizer trained on just ImageNet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4E4D7-7818-45CD-7997-E2EDE337F4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0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867B-8E0D-D532-3C65-03D50C81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difference across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D08DA-B889-1200-DAB2-2214C80301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7F8F-0E6A-2A09-E806-C004767A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48" y="1217963"/>
            <a:ext cx="7062104" cy="378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1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721EF-6B59-F8F9-A846-41FC68EB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timestep tokenizer (DDT)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07DF-512B-299F-E449-84CD2C013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465156"/>
            <a:ext cx="10515600" cy="17118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Encoder: map a noise-free image x0 to a sequence of continuous features</a:t>
            </a:r>
          </a:p>
          <a:p>
            <a:pPr>
              <a:lnSpc>
                <a:spcPct val="150000"/>
              </a:lnSpc>
            </a:pPr>
            <a:r>
              <a:rPr lang="en-US" dirty="0"/>
              <a:t>Quantizer: assign each continuous feature to its token embedding</a:t>
            </a:r>
          </a:p>
          <a:p>
            <a:pPr>
              <a:lnSpc>
                <a:spcPct val="150000"/>
              </a:lnSpc>
            </a:pPr>
            <a:r>
              <a:rPr lang="en-US" dirty="0"/>
              <a:t>Decoder: reconstruct the original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06853-E915-E2B2-F8CB-9F1A46CA37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0181E-ABDF-5FC1-6814-FC409CAA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50834"/>
            <a:ext cx="7772400" cy="3211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9CA2E-09EA-4F7D-1AFE-5B19283A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61" y="5421111"/>
            <a:ext cx="3005992" cy="3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59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722</Words>
  <Application>Microsoft Macintosh PowerPoint</Application>
  <PresentationFormat>Widescreen</PresentationFormat>
  <Paragraphs>147</Paragraphs>
  <Slides>26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Times New Roman</vt:lpstr>
      <vt:lpstr>Office Theme</vt:lpstr>
      <vt:lpstr>BioMedIA Reading Group</vt:lpstr>
      <vt:lpstr>PowerPoint Presentation</vt:lpstr>
      <vt:lpstr>What humans expect from MLLMs</vt:lpstr>
      <vt:lpstr>Combine LLMs and diffusion models</vt:lpstr>
      <vt:lpstr>Combine LLMs and diffusion models</vt:lpstr>
      <vt:lpstr>Why not spatial tokenization?</vt:lpstr>
      <vt:lpstr>Contribution</vt:lpstr>
      <vt:lpstr>Performance difference across tokens</vt:lpstr>
      <vt:lpstr>Discrete timestep tokenizer (DDT)</vt:lpstr>
      <vt:lpstr>Encoder</vt:lpstr>
      <vt:lpstr>Discrete Representation Learning</vt:lpstr>
      <vt:lpstr>Quantizer</vt:lpstr>
      <vt:lpstr>Decoder</vt:lpstr>
      <vt:lpstr>Decoder</vt:lpstr>
      <vt:lpstr>DDT-LLaVA</vt:lpstr>
      <vt:lpstr>Zero-shot image synthesis</vt:lpstr>
      <vt:lpstr>Zero-shot image synthesis</vt:lpstr>
      <vt:lpstr>Zero-shot instruction-based image editing</vt:lpstr>
      <vt:lpstr>Zero-shot instruction-based image editing</vt:lpstr>
      <vt:lpstr>Vision-Language Comprehension</vt:lpstr>
      <vt:lpstr>DDT outperforms other spatial tokens</vt:lpstr>
      <vt:lpstr>DDT Tokens are Recursive</vt:lpstr>
      <vt:lpstr>DDT Tokens are Recursive</vt:lpstr>
      <vt:lpstr>Comprehension ability</vt:lpstr>
      <vt:lpstr>Summary</vt:lpstr>
      <vt:lpstr>Logic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Siyi Du</dc:creator>
  <cp:lastModifiedBy>Du, Siyi</cp:lastModifiedBy>
  <cp:revision>1</cp:revision>
  <dcterms:created xsi:type="dcterms:W3CDTF">2023-11-06T10:59:31Z</dcterms:created>
  <dcterms:modified xsi:type="dcterms:W3CDTF">2025-07-03T13:43:41Z</dcterms:modified>
</cp:coreProperties>
</file>